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14"/>
  </p:notesMasterIdLst>
  <p:handoutMasterIdLst>
    <p:handoutMasterId r:id="rId15"/>
  </p:handoutMasterIdLst>
  <p:sldIdLst>
    <p:sldId id="256" r:id="rId2"/>
    <p:sldId id="300" r:id="rId3"/>
    <p:sldId id="303" r:id="rId4"/>
    <p:sldId id="258" r:id="rId5"/>
    <p:sldId id="259" r:id="rId6"/>
    <p:sldId id="307" r:id="rId7"/>
    <p:sldId id="308" r:id="rId8"/>
    <p:sldId id="263" r:id="rId9"/>
    <p:sldId id="265" r:id="rId10"/>
    <p:sldId id="310" r:id="rId11"/>
    <p:sldId id="311" r:id="rId12"/>
    <p:sldId id="309" r:id="rId13"/>
  </p:sldIdLst>
  <p:sldSz cx="11522075" cy="6480175"/>
  <p:notesSz cx="6797675" cy="9926638"/>
  <p:defaultTextStyle>
    <a:defPPr>
      <a:defRPr lang="de-DE"/>
    </a:defPPr>
    <a:lvl1pPr algn="ctr" rtl="0" fontAlgn="base">
      <a:spcBef>
        <a:spcPct val="0"/>
      </a:spcBef>
      <a:spcAft>
        <a:spcPct val="0"/>
      </a:spcAft>
      <a:defRPr sz="3200" kern="1200">
        <a:solidFill>
          <a:schemeClr val="tx1"/>
        </a:solidFill>
        <a:latin typeface="Arial" panose="020B0604020202020204" pitchFamily="34" charset="0"/>
        <a:ea typeface="+mn-ea"/>
        <a:cs typeface="Arial" panose="020B0604020202020204" pitchFamily="34" charset="0"/>
      </a:defRPr>
    </a:lvl1pPr>
    <a:lvl2pPr marL="457200" algn="ctr" rtl="0" fontAlgn="base">
      <a:spcBef>
        <a:spcPct val="0"/>
      </a:spcBef>
      <a:spcAft>
        <a:spcPct val="0"/>
      </a:spcAft>
      <a:defRPr sz="3200" kern="1200">
        <a:solidFill>
          <a:schemeClr val="tx1"/>
        </a:solidFill>
        <a:latin typeface="Arial" panose="020B0604020202020204" pitchFamily="34" charset="0"/>
        <a:ea typeface="+mn-ea"/>
        <a:cs typeface="Arial" panose="020B0604020202020204" pitchFamily="34" charset="0"/>
      </a:defRPr>
    </a:lvl2pPr>
    <a:lvl3pPr marL="914400" algn="ctr" rtl="0" fontAlgn="base">
      <a:spcBef>
        <a:spcPct val="0"/>
      </a:spcBef>
      <a:spcAft>
        <a:spcPct val="0"/>
      </a:spcAft>
      <a:defRPr sz="3200" kern="1200">
        <a:solidFill>
          <a:schemeClr val="tx1"/>
        </a:solidFill>
        <a:latin typeface="Arial" panose="020B0604020202020204" pitchFamily="34" charset="0"/>
        <a:ea typeface="+mn-ea"/>
        <a:cs typeface="Arial" panose="020B0604020202020204" pitchFamily="34" charset="0"/>
      </a:defRPr>
    </a:lvl3pPr>
    <a:lvl4pPr marL="1371600" algn="ctr" rtl="0" fontAlgn="base">
      <a:spcBef>
        <a:spcPct val="0"/>
      </a:spcBef>
      <a:spcAft>
        <a:spcPct val="0"/>
      </a:spcAft>
      <a:defRPr sz="3200" kern="1200">
        <a:solidFill>
          <a:schemeClr val="tx1"/>
        </a:solidFill>
        <a:latin typeface="Arial" panose="020B0604020202020204" pitchFamily="34" charset="0"/>
        <a:ea typeface="+mn-ea"/>
        <a:cs typeface="Arial" panose="020B0604020202020204" pitchFamily="34" charset="0"/>
      </a:defRPr>
    </a:lvl4pPr>
    <a:lvl5pPr marL="1828800" algn="ctr" rtl="0" fontAlgn="base">
      <a:spcBef>
        <a:spcPct val="0"/>
      </a:spcBef>
      <a:spcAft>
        <a:spcPct val="0"/>
      </a:spcAft>
      <a:defRPr sz="3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3200"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sz="3200"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sz="3200"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sz="3200"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041">
          <p15:clr>
            <a:srgbClr val="A4A3A4"/>
          </p15:clr>
        </p15:guide>
        <p15:guide id="2" pos="362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1080"/>
    <a:srgbClr val="1B4B97"/>
    <a:srgbClr val="EC6606"/>
    <a:srgbClr val="DD8011"/>
    <a:srgbClr val="9090D0"/>
    <a:srgbClr val="789C12"/>
    <a:srgbClr val="A4CCF4"/>
    <a:srgbClr val="E57C16"/>
    <a:srgbClr val="99C90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Designformatvorlage 1 - Akz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27F97BB-C833-4FB7-BDE5-3F7075034690}" styleName="Designformatvorlage 2 - Akz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98" autoAdjust="0"/>
    <p:restoredTop sz="92802" autoAdjust="0"/>
  </p:normalViewPr>
  <p:slideViewPr>
    <p:cSldViewPr>
      <p:cViewPr varScale="1">
        <p:scale>
          <a:sx n="108" d="100"/>
          <a:sy n="108" d="100"/>
        </p:scale>
        <p:origin x="1008" y="114"/>
      </p:cViewPr>
      <p:guideLst>
        <p:guide orient="horz" pos="2041"/>
        <p:guide pos="3629"/>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0"/>
            <a:ext cx="2945659" cy="496332"/>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6" y="0"/>
            <a:ext cx="2945659" cy="496332"/>
          </a:xfrm>
          <a:prstGeom prst="rect">
            <a:avLst/>
          </a:prstGeom>
        </p:spPr>
        <p:txBody>
          <a:bodyPr vert="horz" lIns="91440" tIns="45720" rIns="91440" bIns="45720" rtlCol="0"/>
          <a:lstStyle>
            <a:lvl1pPr algn="r">
              <a:defRPr sz="1200"/>
            </a:lvl1pPr>
          </a:lstStyle>
          <a:p>
            <a:fld id="{B867D435-C436-49B2-91B6-66C4548E2650}" type="datetimeFigureOut">
              <a:rPr lang="de-DE" smtClean="0"/>
              <a:pPr/>
              <a:t>20.07.2026</a:t>
            </a:fld>
            <a:endParaRPr lang="de-DE"/>
          </a:p>
        </p:txBody>
      </p:sp>
      <p:sp>
        <p:nvSpPr>
          <p:cNvPr id="4" name="Fußzeilenplatzhalter 3"/>
          <p:cNvSpPr>
            <a:spLocks noGrp="1"/>
          </p:cNvSpPr>
          <p:nvPr>
            <p:ph type="ftr" sz="quarter" idx="2"/>
          </p:nvPr>
        </p:nvSpPr>
        <p:spPr>
          <a:xfrm>
            <a:off x="2" y="9428584"/>
            <a:ext cx="2945659" cy="496332"/>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6" y="9428584"/>
            <a:ext cx="2945659" cy="496332"/>
          </a:xfrm>
          <a:prstGeom prst="rect">
            <a:avLst/>
          </a:prstGeom>
        </p:spPr>
        <p:txBody>
          <a:bodyPr vert="horz" lIns="91440" tIns="45720" rIns="91440" bIns="45720" rtlCol="0" anchor="b"/>
          <a:lstStyle>
            <a:lvl1pPr algn="r">
              <a:defRPr sz="1200"/>
            </a:lvl1pPr>
          </a:lstStyle>
          <a:p>
            <a:fld id="{3F8000A4-8699-4905-95AC-174513D7361F}" type="slidenum">
              <a:rPr lang="de-DE" smtClean="0"/>
              <a:pPr/>
              <a:t>‹Nr.›</a:t>
            </a:fld>
            <a:endParaRPr lang="de-DE"/>
          </a:p>
        </p:txBody>
      </p:sp>
    </p:spTree>
    <p:extLst>
      <p:ext uri="{BB962C8B-B14F-4D97-AF65-F5344CB8AC3E}">
        <p14:creationId xmlns:p14="http://schemas.microsoft.com/office/powerpoint/2010/main" val="39251231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9442" name="Rectangle 2">
            <a:extLst>
              <a:ext uri="{FF2B5EF4-FFF2-40B4-BE49-F238E27FC236}">
                <a16:creationId xmlns:a16="http://schemas.microsoft.com/office/drawing/2014/main" id="{71A68F24-234F-476C-A371-103BC638C463}"/>
              </a:ext>
            </a:extLst>
          </p:cNvPr>
          <p:cNvSpPr>
            <a:spLocks noGrp="1" noChangeArrowheads="1"/>
          </p:cNvSpPr>
          <p:nvPr>
            <p:ph type="hdr" sz="quarter"/>
          </p:nvPr>
        </p:nvSpPr>
        <p:spPr bwMode="auto">
          <a:xfrm>
            <a:off x="2"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de-DE" altLang="de-DE"/>
          </a:p>
        </p:txBody>
      </p:sp>
      <p:sp>
        <p:nvSpPr>
          <p:cNvPr id="189443" name="Rectangle 3">
            <a:extLst>
              <a:ext uri="{FF2B5EF4-FFF2-40B4-BE49-F238E27FC236}">
                <a16:creationId xmlns:a16="http://schemas.microsoft.com/office/drawing/2014/main" id="{98FA4B5D-C344-48AD-81F2-2DC6FBE55400}"/>
              </a:ext>
            </a:extLst>
          </p:cNvPr>
          <p:cNvSpPr>
            <a:spLocks noGrp="1" noChangeArrowheads="1"/>
          </p:cNvSpPr>
          <p:nvPr>
            <p:ph type="dt" idx="1"/>
          </p:nvPr>
        </p:nvSpPr>
        <p:spPr bwMode="auto">
          <a:xfrm>
            <a:off x="3850446"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altLang="de-DE"/>
          </a:p>
        </p:txBody>
      </p:sp>
      <p:sp>
        <p:nvSpPr>
          <p:cNvPr id="189444" name="Rectangle 4">
            <a:extLst>
              <a:ext uri="{FF2B5EF4-FFF2-40B4-BE49-F238E27FC236}">
                <a16:creationId xmlns:a16="http://schemas.microsoft.com/office/drawing/2014/main" id="{0360964A-D35E-474F-B333-00DBD23B2BC5}"/>
              </a:ext>
            </a:extLst>
          </p:cNvPr>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89445" name="Rectangle 5">
            <a:extLst>
              <a:ext uri="{FF2B5EF4-FFF2-40B4-BE49-F238E27FC236}">
                <a16:creationId xmlns:a16="http://schemas.microsoft.com/office/drawing/2014/main" id="{2DA9FA5C-7289-4BB5-B520-F58254124CBC}"/>
              </a:ext>
            </a:extLst>
          </p:cNvPr>
          <p:cNvSpPr>
            <a:spLocks noGrp="1" noChangeArrowheads="1"/>
          </p:cNvSpPr>
          <p:nvPr>
            <p:ph type="body" sz="quarter" idx="3"/>
          </p:nvPr>
        </p:nvSpPr>
        <p:spPr bwMode="auto">
          <a:xfrm>
            <a:off x="679768" y="4715154"/>
            <a:ext cx="5438140" cy="446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89446" name="Rectangle 6">
            <a:extLst>
              <a:ext uri="{FF2B5EF4-FFF2-40B4-BE49-F238E27FC236}">
                <a16:creationId xmlns:a16="http://schemas.microsoft.com/office/drawing/2014/main" id="{2207F50C-CEA9-4D91-9C5E-BEE353EF96A0}"/>
              </a:ext>
            </a:extLst>
          </p:cNvPr>
          <p:cNvSpPr>
            <a:spLocks noGrp="1" noChangeArrowheads="1"/>
          </p:cNvSpPr>
          <p:nvPr>
            <p:ph type="ftr" sz="quarter" idx="4"/>
          </p:nvPr>
        </p:nvSpPr>
        <p:spPr bwMode="auto">
          <a:xfrm>
            <a:off x="2" y="9428584"/>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de-DE" altLang="de-DE"/>
          </a:p>
        </p:txBody>
      </p:sp>
      <p:sp>
        <p:nvSpPr>
          <p:cNvPr id="189447" name="Rectangle 7">
            <a:extLst>
              <a:ext uri="{FF2B5EF4-FFF2-40B4-BE49-F238E27FC236}">
                <a16:creationId xmlns:a16="http://schemas.microsoft.com/office/drawing/2014/main" id="{5E11E96D-48F6-45E8-8E70-3B1BD96E41BC}"/>
              </a:ext>
            </a:extLst>
          </p:cNvPr>
          <p:cNvSpPr>
            <a:spLocks noGrp="1" noChangeArrowheads="1"/>
          </p:cNvSpPr>
          <p:nvPr>
            <p:ph type="sldNum" sz="quarter" idx="5"/>
          </p:nvPr>
        </p:nvSpPr>
        <p:spPr bwMode="auto">
          <a:xfrm>
            <a:off x="3850446" y="9428584"/>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F2864598-25FB-40F3-BE9A-59C29F6DBCC4}" type="slidenum">
              <a:rPr lang="de-DE" altLang="de-DE"/>
              <a:pPr/>
              <a:t>‹Nr.›</a:t>
            </a:fld>
            <a:endParaRPr lang="de-DE" altLang="de-DE"/>
          </a:p>
        </p:txBody>
      </p:sp>
    </p:spTree>
    <p:extLst>
      <p:ext uri="{BB962C8B-B14F-4D97-AF65-F5344CB8AC3E}">
        <p14:creationId xmlns:p14="http://schemas.microsoft.com/office/powerpoint/2010/main" val="55265741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34886" name="Rectangle 70">
            <a:extLst>
              <a:ext uri="{FF2B5EF4-FFF2-40B4-BE49-F238E27FC236}">
                <a16:creationId xmlns:a16="http://schemas.microsoft.com/office/drawing/2014/main" id="{8092A749-7E5B-4E62-B49B-628B1A9AB238}"/>
              </a:ext>
            </a:extLst>
          </p:cNvPr>
          <p:cNvSpPr>
            <a:spLocks noChangeArrowheads="1"/>
          </p:cNvSpPr>
          <p:nvPr userDrawn="1"/>
        </p:nvSpPr>
        <p:spPr bwMode="auto">
          <a:xfrm>
            <a:off x="0" y="2519363"/>
            <a:ext cx="217488" cy="3960812"/>
          </a:xfrm>
          <a:prstGeom prst="rect">
            <a:avLst/>
          </a:prstGeom>
          <a:solidFill>
            <a:srgbClr val="1B4B97"/>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4885" name="Rectangle 69">
            <a:extLst>
              <a:ext uri="{FF2B5EF4-FFF2-40B4-BE49-F238E27FC236}">
                <a16:creationId xmlns:a16="http://schemas.microsoft.com/office/drawing/2014/main" id="{459AEF0F-0E4A-4251-A829-29EF136A173F}"/>
              </a:ext>
            </a:extLst>
          </p:cNvPr>
          <p:cNvSpPr>
            <a:spLocks noChangeArrowheads="1"/>
          </p:cNvSpPr>
          <p:nvPr userDrawn="1"/>
        </p:nvSpPr>
        <p:spPr bwMode="auto">
          <a:xfrm flipV="1">
            <a:off x="0" y="1223963"/>
            <a:ext cx="217488" cy="1223962"/>
          </a:xfrm>
          <a:prstGeom prst="rect">
            <a:avLst/>
          </a:prstGeom>
          <a:solidFill>
            <a:srgbClr val="AB108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4851" name="Rectangle 35">
            <a:extLst>
              <a:ext uri="{FF2B5EF4-FFF2-40B4-BE49-F238E27FC236}">
                <a16:creationId xmlns:a16="http://schemas.microsoft.com/office/drawing/2014/main" id="{2213D92E-9EC1-4F87-A2EB-F422DFBD8261}"/>
              </a:ext>
            </a:extLst>
          </p:cNvPr>
          <p:cNvSpPr>
            <a:spLocks noChangeArrowheads="1"/>
          </p:cNvSpPr>
          <p:nvPr/>
        </p:nvSpPr>
        <p:spPr bwMode="auto">
          <a:xfrm rot="10800000" flipV="1">
            <a:off x="0" y="719138"/>
            <a:ext cx="215900" cy="1728787"/>
          </a:xfrm>
          <a:prstGeom prst="rect">
            <a:avLst/>
          </a:prstGeom>
          <a:gradFill rotWithShape="1">
            <a:gsLst>
              <a:gs pos="0">
                <a:schemeClr val="bg1"/>
              </a:gs>
              <a:gs pos="100000">
                <a:srgbClr val="EC6606"/>
              </a:gs>
            </a:gsLst>
            <a:lin ang="5400000" scaled="1"/>
          </a:gradFill>
          <a:ln>
            <a:noFill/>
          </a:ln>
          <a:effectLst/>
        </p:spPr>
        <p:txBody>
          <a:bodyPr wrap="none" anchor="ctr"/>
          <a:lstStyle/>
          <a:p>
            <a:endParaRPr lang="de-DE"/>
          </a:p>
        </p:txBody>
      </p:sp>
      <p:sp>
        <p:nvSpPr>
          <p:cNvPr id="34852" name="Rectangle 36">
            <a:extLst>
              <a:ext uri="{FF2B5EF4-FFF2-40B4-BE49-F238E27FC236}">
                <a16:creationId xmlns:a16="http://schemas.microsoft.com/office/drawing/2014/main" id="{1E1D9CDC-67D7-4976-850E-52146EFD0C92}"/>
              </a:ext>
            </a:extLst>
          </p:cNvPr>
          <p:cNvSpPr>
            <a:spLocks noChangeArrowheads="1"/>
          </p:cNvSpPr>
          <p:nvPr/>
        </p:nvSpPr>
        <p:spPr bwMode="auto">
          <a:xfrm>
            <a:off x="0" y="2519363"/>
            <a:ext cx="217488" cy="3960812"/>
          </a:xfrm>
          <a:prstGeom prst="rect">
            <a:avLst/>
          </a:prstGeom>
          <a:solidFill>
            <a:srgbClr val="1B4B97"/>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pic>
        <p:nvPicPr>
          <p:cNvPr id="34855" name="Picture 39">
            <a:extLst>
              <a:ext uri="{FF2B5EF4-FFF2-40B4-BE49-F238E27FC236}">
                <a16:creationId xmlns:a16="http://schemas.microsoft.com/office/drawing/2014/main" id="{D1A56615-9504-4628-B22A-0195C1A1053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584325"/>
            <a:ext cx="11522075" cy="489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856" name="Rectangle 40">
            <a:extLst>
              <a:ext uri="{FF2B5EF4-FFF2-40B4-BE49-F238E27FC236}">
                <a16:creationId xmlns:a16="http://schemas.microsoft.com/office/drawing/2014/main" id="{61EA32DE-92E2-4959-9592-8A0C60A7CBD6}"/>
              </a:ext>
            </a:extLst>
          </p:cNvPr>
          <p:cNvSpPr>
            <a:spLocks noChangeArrowheads="1"/>
          </p:cNvSpPr>
          <p:nvPr/>
        </p:nvSpPr>
        <p:spPr bwMode="auto">
          <a:xfrm>
            <a:off x="397" y="792163"/>
            <a:ext cx="11522075" cy="5688012"/>
          </a:xfrm>
          <a:prstGeom prst="rect">
            <a:avLst/>
          </a:prstGeom>
          <a:solidFill>
            <a:schemeClr val="bg1">
              <a:alpha val="50000"/>
            </a:scheme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ltLang="de-DE" dirty="0"/>
          </a:p>
        </p:txBody>
      </p:sp>
      <p:sp>
        <p:nvSpPr>
          <p:cNvPr id="34832" name="Rectangle 16">
            <a:extLst>
              <a:ext uri="{FF2B5EF4-FFF2-40B4-BE49-F238E27FC236}">
                <a16:creationId xmlns:a16="http://schemas.microsoft.com/office/drawing/2014/main" id="{56B64385-DE75-47E4-9CD8-6F407EDCAD2C}"/>
              </a:ext>
            </a:extLst>
          </p:cNvPr>
          <p:cNvSpPr>
            <a:spLocks noGrp="1" noChangeArrowheads="1"/>
          </p:cNvSpPr>
          <p:nvPr>
            <p:ph type="dt" sz="half" idx="2"/>
          </p:nvPr>
        </p:nvSpPr>
        <p:spPr>
          <a:xfrm>
            <a:off x="8713788" y="5903913"/>
            <a:ext cx="2614612" cy="431800"/>
          </a:xfrm>
        </p:spPr>
        <p:txBody>
          <a:bodyPr/>
          <a:lstStyle>
            <a:lvl1pPr>
              <a:defRPr/>
            </a:lvl1pPr>
          </a:lstStyle>
          <a:p>
            <a:fld id="{E6CF2D51-2D02-4841-9A3B-536DA6672C0F}" type="datetime2">
              <a:rPr lang="de-DE" altLang="de-DE" smtClean="0"/>
              <a:pPr/>
              <a:t>Montag, 20. Juli 2026</a:t>
            </a:fld>
            <a:endParaRPr lang="de-DE" altLang="de-DE" dirty="0"/>
          </a:p>
        </p:txBody>
      </p:sp>
      <p:sp>
        <p:nvSpPr>
          <p:cNvPr id="34833" name="Rectangle 17">
            <a:extLst>
              <a:ext uri="{FF2B5EF4-FFF2-40B4-BE49-F238E27FC236}">
                <a16:creationId xmlns:a16="http://schemas.microsoft.com/office/drawing/2014/main" id="{7C7E6BCC-0AB0-4FF8-A249-4FC614E1A6B7}"/>
              </a:ext>
            </a:extLst>
          </p:cNvPr>
          <p:cNvSpPr>
            <a:spLocks noGrp="1" noChangeArrowheads="1"/>
          </p:cNvSpPr>
          <p:nvPr>
            <p:ph type="ftr" sz="quarter" idx="3"/>
          </p:nvPr>
        </p:nvSpPr>
        <p:spPr bwMode="auto">
          <a:xfrm>
            <a:off x="504825" y="5903913"/>
            <a:ext cx="3719513" cy="4318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atin typeface="+mn-lt"/>
              </a:defRPr>
            </a:lvl1pPr>
          </a:lstStyle>
          <a:p>
            <a:endParaRPr lang="de-DE" altLang="de-DE" dirty="0"/>
          </a:p>
        </p:txBody>
      </p:sp>
      <p:sp>
        <p:nvSpPr>
          <p:cNvPr id="34834" name="Rectangle 18">
            <a:extLst>
              <a:ext uri="{FF2B5EF4-FFF2-40B4-BE49-F238E27FC236}">
                <a16:creationId xmlns:a16="http://schemas.microsoft.com/office/drawing/2014/main" id="{D9AF2D6C-5B1B-4ED4-B5EB-914326953C38}"/>
              </a:ext>
            </a:extLst>
          </p:cNvPr>
          <p:cNvSpPr>
            <a:spLocks noGrp="1" noChangeArrowheads="1"/>
          </p:cNvSpPr>
          <p:nvPr>
            <p:ph type="sldNum" sz="quarter" idx="4"/>
          </p:nvPr>
        </p:nvSpPr>
        <p:spPr>
          <a:xfrm>
            <a:off x="4416425" y="5903913"/>
            <a:ext cx="2687638" cy="431800"/>
          </a:xfrm>
        </p:spPr>
        <p:txBody>
          <a:bodyPr/>
          <a:lstStyle>
            <a:lvl1pPr>
              <a:defRPr/>
            </a:lvl1pPr>
          </a:lstStyle>
          <a:p>
            <a:fld id="{C635C052-2705-4C57-AB68-BCC65D14B824}" type="slidenum">
              <a:rPr lang="de-DE" altLang="de-DE"/>
              <a:pPr/>
              <a:t>‹Nr.›</a:t>
            </a:fld>
            <a:endParaRPr lang="de-DE" altLang="de-DE" dirty="0"/>
          </a:p>
        </p:txBody>
      </p:sp>
      <p:sp>
        <p:nvSpPr>
          <p:cNvPr id="34835" name="Rectangle 19">
            <a:extLst>
              <a:ext uri="{FF2B5EF4-FFF2-40B4-BE49-F238E27FC236}">
                <a16:creationId xmlns:a16="http://schemas.microsoft.com/office/drawing/2014/main" id="{ED1A342E-2CFF-4AFF-8FB6-09BF8467335D}"/>
              </a:ext>
            </a:extLst>
          </p:cNvPr>
          <p:cNvSpPr>
            <a:spLocks noGrp="1" noChangeArrowheads="1"/>
          </p:cNvSpPr>
          <p:nvPr>
            <p:ph type="ctrTitle"/>
          </p:nvPr>
        </p:nvSpPr>
        <p:spPr>
          <a:xfrm>
            <a:off x="504825" y="1152525"/>
            <a:ext cx="10825163" cy="1223963"/>
          </a:xfrm>
        </p:spPr>
        <p:txBody>
          <a:bodyPr anchor="t"/>
          <a:lstStyle>
            <a:lvl1pPr>
              <a:defRPr sz="3800" b="0">
                <a:latin typeface="+mn-lt"/>
              </a:defRPr>
            </a:lvl1pPr>
          </a:lstStyle>
          <a:p>
            <a:pPr lvl="0"/>
            <a:r>
              <a:rPr lang="de-DE" altLang="de-DE" noProof="0" dirty="0"/>
              <a:t>Titelmasterformat durch Klicken bearbeiten</a:t>
            </a:r>
          </a:p>
        </p:txBody>
      </p:sp>
      <p:sp>
        <p:nvSpPr>
          <p:cNvPr id="34836" name="Rectangle 20">
            <a:extLst>
              <a:ext uri="{FF2B5EF4-FFF2-40B4-BE49-F238E27FC236}">
                <a16:creationId xmlns:a16="http://schemas.microsoft.com/office/drawing/2014/main" id="{0FC414C0-522C-4B71-82A3-84D02F0843FC}"/>
              </a:ext>
            </a:extLst>
          </p:cNvPr>
          <p:cNvSpPr>
            <a:spLocks noGrp="1" noChangeArrowheads="1"/>
          </p:cNvSpPr>
          <p:nvPr>
            <p:ph type="subTitle" idx="1"/>
          </p:nvPr>
        </p:nvSpPr>
        <p:spPr>
          <a:xfrm>
            <a:off x="504825" y="2592388"/>
            <a:ext cx="10825163" cy="865187"/>
          </a:xfrm>
        </p:spPr>
        <p:txBody>
          <a:bodyPr/>
          <a:lstStyle>
            <a:lvl1pPr marL="0" indent="0">
              <a:buFont typeface="Wingdings" panose="05000000000000000000" pitchFamily="2" charset="2"/>
              <a:buNone/>
              <a:defRPr sz="2600"/>
            </a:lvl1pPr>
          </a:lstStyle>
          <a:p>
            <a:pPr lvl="0"/>
            <a:r>
              <a:rPr lang="de-DE" altLang="de-DE" noProof="0" dirty="0"/>
              <a:t>Formatvorlage des Untertitelmasters durch Klicken bearbeiten</a:t>
            </a:r>
          </a:p>
        </p:txBody>
      </p:sp>
      <p:sp>
        <p:nvSpPr>
          <p:cNvPr id="34877" name="Rectangle 24">
            <a:extLst>
              <a:ext uri="{FF2B5EF4-FFF2-40B4-BE49-F238E27FC236}">
                <a16:creationId xmlns:a16="http://schemas.microsoft.com/office/drawing/2014/main" id="{4930103B-12FD-44CF-B102-A28B3711572D}"/>
              </a:ext>
            </a:extLst>
          </p:cNvPr>
          <p:cNvSpPr>
            <a:spLocks noChangeArrowheads="1"/>
          </p:cNvSpPr>
          <p:nvPr userDrawn="1"/>
        </p:nvSpPr>
        <p:spPr bwMode="auto">
          <a:xfrm>
            <a:off x="-398" y="647700"/>
            <a:ext cx="11522075" cy="36513"/>
          </a:xfrm>
          <a:prstGeom prst="rect">
            <a:avLst/>
          </a:prstGeom>
          <a:solidFill>
            <a:srgbClr val="1B4B9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a:defRPr>
                <a:solidFill>
                  <a:schemeClr val="tx1"/>
                </a:solidFill>
                <a:latin typeface="Arial" panose="020B0604020202020204" pitchFamily="34" charset="0"/>
                <a:cs typeface="Arial" panose="020B0604020202020204" pitchFamily="34" charset="0"/>
              </a:defRPr>
            </a:lvl1pPr>
            <a:lvl2pPr marL="742950" indent="-285750" algn="l">
              <a:defRPr>
                <a:solidFill>
                  <a:schemeClr val="tx1"/>
                </a:solidFill>
                <a:latin typeface="Arial" panose="020B0604020202020204" pitchFamily="34" charset="0"/>
                <a:cs typeface="Arial" panose="020B0604020202020204" pitchFamily="34" charset="0"/>
              </a:defRPr>
            </a:lvl2pPr>
            <a:lvl3pPr marL="1143000" indent="-228600" algn="l">
              <a:defRPr>
                <a:solidFill>
                  <a:schemeClr val="tx1"/>
                </a:solidFill>
                <a:latin typeface="Arial" panose="020B0604020202020204" pitchFamily="34" charset="0"/>
                <a:cs typeface="Arial" panose="020B0604020202020204" pitchFamily="34" charset="0"/>
              </a:defRPr>
            </a:lvl3pPr>
            <a:lvl4pPr marL="1600200" indent="-228600" algn="l">
              <a:defRPr>
                <a:solidFill>
                  <a:schemeClr val="tx1"/>
                </a:solidFill>
                <a:latin typeface="Arial" panose="020B0604020202020204" pitchFamily="34" charset="0"/>
                <a:cs typeface="Arial" panose="020B0604020202020204" pitchFamily="34" charset="0"/>
              </a:defRPr>
            </a:lvl4pPr>
            <a:lvl5pPr marL="2057400" indent="-228600" algn="l">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de-DE" altLang="de-DE"/>
          </a:p>
        </p:txBody>
      </p:sp>
      <p:sp>
        <p:nvSpPr>
          <p:cNvPr id="34889" name="Rectangle 73">
            <a:extLst>
              <a:ext uri="{FF2B5EF4-FFF2-40B4-BE49-F238E27FC236}">
                <a16:creationId xmlns:a16="http://schemas.microsoft.com/office/drawing/2014/main" id="{AD4514D3-544D-412F-972C-E0DB5540CE5D}"/>
              </a:ext>
            </a:extLst>
          </p:cNvPr>
          <p:cNvSpPr>
            <a:spLocks noChangeArrowheads="1"/>
          </p:cNvSpPr>
          <p:nvPr/>
        </p:nvSpPr>
        <p:spPr bwMode="auto">
          <a:xfrm>
            <a:off x="504825" y="5903913"/>
            <a:ext cx="3719513"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l"/>
            <a:endParaRPr lang="de-DE" altLang="de-DE" sz="1200" dirty="0">
              <a:latin typeface="Gadugi" panose="020B0502040204020203" pitchFamily="34" charset="0"/>
            </a:endParaRPr>
          </a:p>
        </p:txBody>
      </p:sp>
      <p:sp>
        <p:nvSpPr>
          <p:cNvPr id="34893" name="Text Box 77">
            <a:extLst>
              <a:ext uri="{FF2B5EF4-FFF2-40B4-BE49-F238E27FC236}">
                <a16:creationId xmlns:a16="http://schemas.microsoft.com/office/drawing/2014/main" id="{7C1C37A6-9B85-4F4C-8530-D653AD4AB129}"/>
              </a:ext>
            </a:extLst>
          </p:cNvPr>
          <p:cNvSpPr txBox="1">
            <a:spLocks noChangeArrowheads="1"/>
          </p:cNvSpPr>
          <p:nvPr userDrawn="1"/>
        </p:nvSpPr>
        <p:spPr bwMode="auto">
          <a:xfrm>
            <a:off x="71438" y="71438"/>
            <a:ext cx="936148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endParaRPr lang="de-DE" altLang="de-DE" sz="1200" dirty="0">
              <a:latin typeface="+mn-lt"/>
            </a:endParaRPr>
          </a:p>
        </p:txBody>
      </p:sp>
      <p:pic>
        <p:nvPicPr>
          <p:cNvPr id="3" name="Grafik 2">
            <a:extLst>
              <a:ext uri="{FF2B5EF4-FFF2-40B4-BE49-F238E27FC236}">
                <a16:creationId xmlns:a16="http://schemas.microsoft.com/office/drawing/2014/main" id="{16B22D7B-2DF6-416F-A9D5-2B4AFE4E74C5}"/>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9239250" y="33751"/>
            <a:ext cx="2089150" cy="613558"/>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A0E0CD-1FFE-4C38-B939-5C9A01D27CAD}"/>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C4EA0D52-8E98-4B14-BAAA-527498D31155}"/>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6D81723-40AC-4C88-A38F-B6B6637A4A79}"/>
              </a:ext>
            </a:extLst>
          </p:cNvPr>
          <p:cNvSpPr>
            <a:spLocks noGrp="1"/>
          </p:cNvSpPr>
          <p:nvPr>
            <p:ph type="dt" sz="half" idx="10"/>
          </p:nvPr>
        </p:nvSpPr>
        <p:spPr/>
        <p:txBody>
          <a:bodyPr/>
          <a:lstStyle>
            <a:lvl1pPr>
              <a:defRPr/>
            </a:lvl1pPr>
          </a:lstStyle>
          <a:p>
            <a:fld id="{431FA9AF-B16A-424E-B520-CFB0D75092AB}" type="datetime2">
              <a:rPr lang="de-DE" altLang="de-DE" smtClean="0"/>
              <a:pPr/>
              <a:t>Montag, 20. Juli 2026</a:t>
            </a:fld>
            <a:endParaRPr lang="de-DE" altLang="de-DE"/>
          </a:p>
        </p:txBody>
      </p:sp>
      <p:sp>
        <p:nvSpPr>
          <p:cNvPr id="5" name="Foliennummernplatzhalter 4">
            <a:extLst>
              <a:ext uri="{FF2B5EF4-FFF2-40B4-BE49-F238E27FC236}">
                <a16:creationId xmlns:a16="http://schemas.microsoft.com/office/drawing/2014/main" id="{AF7C0109-B9BD-41BD-83A0-D46CEAB6DFF3}"/>
              </a:ext>
            </a:extLst>
          </p:cNvPr>
          <p:cNvSpPr>
            <a:spLocks noGrp="1"/>
          </p:cNvSpPr>
          <p:nvPr>
            <p:ph type="sldNum" sz="quarter" idx="11"/>
          </p:nvPr>
        </p:nvSpPr>
        <p:spPr/>
        <p:txBody>
          <a:bodyPr/>
          <a:lstStyle>
            <a:lvl1pPr>
              <a:defRPr/>
            </a:lvl1pPr>
          </a:lstStyle>
          <a:p>
            <a:fld id="{7C5C25E0-9A43-46C9-BD24-8595DD9A74C2}" type="slidenum">
              <a:rPr lang="de-DE" altLang="de-DE"/>
              <a:pPr/>
              <a:t>‹Nr.›</a:t>
            </a:fld>
            <a:endParaRPr lang="de-DE" altLang="de-DE"/>
          </a:p>
        </p:txBody>
      </p:sp>
    </p:spTree>
    <p:extLst>
      <p:ext uri="{BB962C8B-B14F-4D97-AF65-F5344CB8AC3E}">
        <p14:creationId xmlns:p14="http://schemas.microsoft.com/office/powerpoint/2010/main" val="3424461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5201DA37-C2C0-45E3-994D-A220CA7948D0}"/>
              </a:ext>
            </a:extLst>
          </p:cNvPr>
          <p:cNvSpPr>
            <a:spLocks noGrp="1"/>
          </p:cNvSpPr>
          <p:nvPr>
            <p:ph type="title" orient="vert"/>
          </p:nvPr>
        </p:nvSpPr>
        <p:spPr>
          <a:xfrm>
            <a:off x="8281988" y="1152525"/>
            <a:ext cx="2592387" cy="4392613"/>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6ECCCE64-9262-4173-BA93-9E7ECE8701A3}"/>
              </a:ext>
            </a:extLst>
          </p:cNvPr>
          <p:cNvSpPr>
            <a:spLocks noGrp="1"/>
          </p:cNvSpPr>
          <p:nvPr>
            <p:ph type="body" orient="vert" idx="1"/>
          </p:nvPr>
        </p:nvSpPr>
        <p:spPr>
          <a:xfrm>
            <a:off x="504825" y="1152525"/>
            <a:ext cx="7624763" cy="4392613"/>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7F3F83E-BD4C-472F-A034-EFAD25C4981E}"/>
              </a:ext>
            </a:extLst>
          </p:cNvPr>
          <p:cNvSpPr>
            <a:spLocks noGrp="1"/>
          </p:cNvSpPr>
          <p:nvPr>
            <p:ph type="dt" sz="half" idx="10"/>
          </p:nvPr>
        </p:nvSpPr>
        <p:spPr/>
        <p:txBody>
          <a:bodyPr/>
          <a:lstStyle>
            <a:lvl1pPr>
              <a:defRPr/>
            </a:lvl1pPr>
          </a:lstStyle>
          <a:p>
            <a:fld id="{05015BCE-E9A2-4BD2-96B5-38C80F563BC3}" type="datetime2">
              <a:rPr lang="de-DE" altLang="de-DE" smtClean="0"/>
              <a:pPr/>
              <a:t>Montag, 20. Juli 2026</a:t>
            </a:fld>
            <a:endParaRPr lang="de-DE" altLang="de-DE"/>
          </a:p>
        </p:txBody>
      </p:sp>
      <p:sp>
        <p:nvSpPr>
          <p:cNvPr id="5" name="Foliennummernplatzhalter 4">
            <a:extLst>
              <a:ext uri="{FF2B5EF4-FFF2-40B4-BE49-F238E27FC236}">
                <a16:creationId xmlns:a16="http://schemas.microsoft.com/office/drawing/2014/main" id="{F87F7968-9D15-45DC-B9D2-BD2BADD0ED48}"/>
              </a:ext>
            </a:extLst>
          </p:cNvPr>
          <p:cNvSpPr>
            <a:spLocks noGrp="1"/>
          </p:cNvSpPr>
          <p:nvPr>
            <p:ph type="sldNum" sz="quarter" idx="11"/>
          </p:nvPr>
        </p:nvSpPr>
        <p:spPr/>
        <p:txBody>
          <a:bodyPr/>
          <a:lstStyle>
            <a:lvl1pPr>
              <a:defRPr/>
            </a:lvl1pPr>
          </a:lstStyle>
          <a:p>
            <a:fld id="{41933DC4-09CB-4191-82E8-9D72A476084D}" type="slidenum">
              <a:rPr lang="de-DE" altLang="de-DE"/>
              <a:pPr/>
              <a:t>‹Nr.›</a:t>
            </a:fld>
            <a:endParaRPr lang="de-DE" altLang="de-DE"/>
          </a:p>
        </p:txBody>
      </p:sp>
    </p:spTree>
    <p:extLst>
      <p:ext uri="{BB962C8B-B14F-4D97-AF65-F5344CB8AC3E}">
        <p14:creationId xmlns:p14="http://schemas.microsoft.com/office/powerpoint/2010/main" val="3192197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A98BA4-F241-4F1C-A57D-336749518603}"/>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D87F1834-D165-49DB-921D-E89E2708EAEC}"/>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645DF503-BCE3-4AB2-AF22-DD90F5A3DFA8}"/>
              </a:ext>
            </a:extLst>
          </p:cNvPr>
          <p:cNvSpPr>
            <a:spLocks noGrp="1"/>
          </p:cNvSpPr>
          <p:nvPr>
            <p:ph type="dt" sz="half" idx="10"/>
          </p:nvPr>
        </p:nvSpPr>
        <p:spPr/>
        <p:txBody>
          <a:bodyPr/>
          <a:lstStyle>
            <a:lvl1pPr>
              <a:defRPr/>
            </a:lvl1pPr>
          </a:lstStyle>
          <a:p>
            <a:fld id="{0001B481-9A7B-4E5E-B76C-F0E8EF7E0E61}" type="datetime2">
              <a:rPr lang="de-DE" altLang="de-DE" smtClean="0"/>
              <a:pPr/>
              <a:t>Montag, 20. Juli 2026</a:t>
            </a:fld>
            <a:endParaRPr lang="de-DE" altLang="de-DE"/>
          </a:p>
        </p:txBody>
      </p:sp>
      <p:sp>
        <p:nvSpPr>
          <p:cNvPr id="5" name="Foliennummernplatzhalter 4">
            <a:extLst>
              <a:ext uri="{FF2B5EF4-FFF2-40B4-BE49-F238E27FC236}">
                <a16:creationId xmlns:a16="http://schemas.microsoft.com/office/drawing/2014/main" id="{61E3D429-3D55-4C7C-80F3-241C36900864}"/>
              </a:ext>
            </a:extLst>
          </p:cNvPr>
          <p:cNvSpPr>
            <a:spLocks noGrp="1"/>
          </p:cNvSpPr>
          <p:nvPr>
            <p:ph type="sldNum" sz="quarter" idx="11"/>
          </p:nvPr>
        </p:nvSpPr>
        <p:spPr/>
        <p:txBody>
          <a:bodyPr/>
          <a:lstStyle>
            <a:lvl1pPr>
              <a:defRPr/>
            </a:lvl1pPr>
          </a:lstStyle>
          <a:p>
            <a:fld id="{97EF452B-F5D1-4A6B-8B3E-24E21CD6F2FF}" type="slidenum">
              <a:rPr lang="de-DE" altLang="de-DE"/>
              <a:pPr/>
              <a:t>‹Nr.›</a:t>
            </a:fld>
            <a:endParaRPr lang="de-DE" altLang="de-DE"/>
          </a:p>
        </p:txBody>
      </p:sp>
    </p:spTree>
    <p:extLst>
      <p:ext uri="{BB962C8B-B14F-4D97-AF65-F5344CB8AC3E}">
        <p14:creationId xmlns:p14="http://schemas.microsoft.com/office/powerpoint/2010/main" val="3365019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712B47-DB2B-4D7A-871B-D12043675896}"/>
              </a:ext>
            </a:extLst>
          </p:cNvPr>
          <p:cNvSpPr>
            <a:spLocks noGrp="1"/>
          </p:cNvSpPr>
          <p:nvPr>
            <p:ph type="title"/>
          </p:nvPr>
        </p:nvSpPr>
        <p:spPr>
          <a:xfrm>
            <a:off x="785813" y="1616075"/>
            <a:ext cx="9937750" cy="2695575"/>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DAC846D3-62BF-4A09-893F-1617370399F0}"/>
              </a:ext>
            </a:extLst>
          </p:cNvPr>
          <p:cNvSpPr>
            <a:spLocks noGrp="1"/>
          </p:cNvSpPr>
          <p:nvPr>
            <p:ph type="body" idx="1"/>
          </p:nvPr>
        </p:nvSpPr>
        <p:spPr>
          <a:xfrm>
            <a:off x="785813" y="4337050"/>
            <a:ext cx="9937750" cy="1417638"/>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Mastertextformat bearbeiten</a:t>
            </a:r>
          </a:p>
        </p:txBody>
      </p:sp>
      <p:sp>
        <p:nvSpPr>
          <p:cNvPr id="4" name="Datumsplatzhalter 3">
            <a:extLst>
              <a:ext uri="{FF2B5EF4-FFF2-40B4-BE49-F238E27FC236}">
                <a16:creationId xmlns:a16="http://schemas.microsoft.com/office/drawing/2014/main" id="{C054E7D9-9EC1-45F8-B23F-4308D801D457}"/>
              </a:ext>
            </a:extLst>
          </p:cNvPr>
          <p:cNvSpPr>
            <a:spLocks noGrp="1"/>
          </p:cNvSpPr>
          <p:nvPr>
            <p:ph type="dt" sz="half" idx="10"/>
          </p:nvPr>
        </p:nvSpPr>
        <p:spPr/>
        <p:txBody>
          <a:bodyPr/>
          <a:lstStyle>
            <a:lvl1pPr>
              <a:defRPr/>
            </a:lvl1pPr>
          </a:lstStyle>
          <a:p>
            <a:fld id="{975AE052-A4DE-46E3-BDCB-AF56F60B00D0}" type="datetime2">
              <a:rPr lang="de-DE" altLang="de-DE" smtClean="0"/>
              <a:pPr/>
              <a:t>Montag, 20. Juli 2026</a:t>
            </a:fld>
            <a:endParaRPr lang="de-DE" altLang="de-DE"/>
          </a:p>
        </p:txBody>
      </p:sp>
      <p:sp>
        <p:nvSpPr>
          <p:cNvPr id="5" name="Foliennummernplatzhalter 4">
            <a:extLst>
              <a:ext uri="{FF2B5EF4-FFF2-40B4-BE49-F238E27FC236}">
                <a16:creationId xmlns:a16="http://schemas.microsoft.com/office/drawing/2014/main" id="{EB25C855-C9A3-41CB-AAEF-5AF7889B1A2D}"/>
              </a:ext>
            </a:extLst>
          </p:cNvPr>
          <p:cNvSpPr>
            <a:spLocks noGrp="1"/>
          </p:cNvSpPr>
          <p:nvPr>
            <p:ph type="sldNum" sz="quarter" idx="11"/>
          </p:nvPr>
        </p:nvSpPr>
        <p:spPr/>
        <p:txBody>
          <a:bodyPr/>
          <a:lstStyle>
            <a:lvl1pPr>
              <a:defRPr/>
            </a:lvl1pPr>
          </a:lstStyle>
          <a:p>
            <a:fld id="{30DFAC07-B653-4498-833C-9A6B407F917C}" type="slidenum">
              <a:rPr lang="de-DE" altLang="de-DE"/>
              <a:pPr/>
              <a:t>‹Nr.›</a:t>
            </a:fld>
            <a:endParaRPr lang="de-DE" altLang="de-DE"/>
          </a:p>
        </p:txBody>
      </p:sp>
    </p:spTree>
    <p:extLst>
      <p:ext uri="{BB962C8B-B14F-4D97-AF65-F5344CB8AC3E}">
        <p14:creationId xmlns:p14="http://schemas.microsoft.com/office/powerpoint/2010/main" val="1049862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34BBB9-10EE-498C-BB9C-A89AA10C9B5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BEF87B6-C62F-4249-842E-9F835B047126}"/>
              </a:ext>
            </a:extLst>
          </p:cNvPr>
          <p:cNvSpPr>
            <a:spLocks noGrp="1"/>
          </p:cNvSpPr>
          <p:nvPr>
            <p:ph sz="half" idx="1"/>
          </p:nvPr>
        </p:nvSpPr>
        <p:spPr>
          <a:xfrm>
            <a:off x="504825" y="2162175"/>
            <a:ext cx="5108575" cy="338296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FAB6D2F-555B-4BFE-8011-7E7209A6F695}"/>
              </a:ext>
            </a:extLst>
          </p:cNvPr>
          <p:cNvSpPr>
            <a:spLocks noGrp="1"/>
          </p:cNvSpPr>
          <p:nvPr>
            <p:ph sz="half" idx="2"/>
          </p:nvPr>
        </p:nvSpPr>
        <p:spPr>
          <a:xfrm>
            <a:off x="5765800" y="2162175"/>
            <a:ext cx="5108575" cy="338296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46956304-B477-4EDC-A932-A561A42A9D56}"/>
              </a:ext>
            </a:extLst>
          </p:cNvPr>
          <p:cNvSpPr>
            <a:spLocks noGrp="1"/>
          </p:cNvSpPr>
          <p:nvPr>
            <p:ph type="dt" sz="half" idx="10"/>
          </p:nvPr>
        </p:nvSpPr>
        <p:spPr/>
        <p:txBody>
          <a:bodyPr/>
          <a:lstStyle>
            <a:lvl1pPr>
              <a:defRPr/>
            </a:lvl1pPr>
          </a:lstStyle>
          <a:p>
            <a:fld id="{5848BBB5-3923-403D-B071-1A1404E4D676}" type="datetime2">
              <a:rPr lang="de-DE" altLang="de-DE" smtClean="0"/>
              <a:pPr/>
              <a:t>Montag, 20. Juli 2026</a:t>
            </a:fld>
            <a:endParaRPr lang="de-DE" altLang="de-DE"/>
          </a:p>
        </p:txBody>
      </p:sp>
      <p:sp>
        <p:nvSpPr>
          <p:cNvPr id="6" name="Foliennummernplatzhalter 5">
            <a:extLst>
              <a:ext uri="{FF2B5EF4-FFF2-40B4-BE49-F238E27FC236}">
                <a16:creationId xmlns:a16="http://schemas.microsoft.com/office/drawing/2014/main" id="{04123962-10BD-4CAF-8C6A-AEED7850EA3E}"/>
              </a:ext>
            </a:extLst>
          </p:cNvPr>
          <p:cNvSpPr>
            <a:spLocks noGrp="1"/>
          </p:cNvSpPr>
          <p:nvPr>
            <p:ph type="sldNum" sz="quarter" idx="11"/>
          </p:nvPr>
        </p:nvSpPr>
        <p:spPr/>
        <p:txBody>
          <a:bodyPr/>
          <a:lstStyle>
            <a:lvl1pPr>
              <a:defRPr/>
            </a:lvl1pPr>
          </a:lstStyle>
          <a:p>
            <a:fld id="{077722BA-DBEB-4F47-B431-988C5504A188}" type="slidenum">
              <a:rPr lang="de-DE" altLang="de-DE"/>
              <a:pPr/>
              <a:t>‹Nr.›</a:t>
            </a:fld>
            <a:endParaRPr lang="de-DE" altLang="de-DE"/>
          </a:p>
        </p:txBody>
      </p:sp>
    </p:spTree>
    <p:extLst>
      <p:ext uri="{BB962C8B-B14F-4D97-AF65-F5344CB8AC3E}">
        <p14:creationId xmlns:p14="http://schemas.microsoft.com/office/powerpoint/2010/main" val="1406979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9C0E98-167D-47D2-864C-ADC61A2F9016}"/>
              </a:ext>
            </a:extLst>
          </p:cNvPr>
          <p:cNvSpPr>
            <a:spLocks noGrp="1"/>
          </p:cNvSpPr>
          <p:nvPr>
            <p:ph type="title"/>
          </p:nvPr>
        </p:nvSpPr>
        <p:spPr>
          <a:xfrm>
            <a:off x="793750" y="344488"/>
            <a:ext cx="9937750" cy="1252537"/>
          </a:xfrm>
        </p:spPr>
        <p:txBody>
          <a:bodyPr/>
          <a:lstStyle/>
          <a:p>
            <a:r>
              <a:rPr lang="de-DE"/>
              <a:t>Mastertitelformat bearbeiten</a:t>
            </a:r>
          </a:p>
        </p:txBody>
      </p:sp>
      <p:sp>
        <p:nvSpPr>
          <p:cNvPr id="3" name="Textplatzhalter 2">
            <a:extLst>
              <a:ext uri="{FF2B5EF4-FFF2-40B4-BE49-F238E27FC236}">
                <a16:creationId xmlns:a16="http://schemas.microsoft.com/office/drawing/2014/main" id="{971CFC0D-E568-47D3-8E98-BF91B012FD05}"/>
              </a:ext>
            </a:extLst>
          </p:cNvPr>
          <p:cNvSpPr>
            <a:spLocks noGrp="1"/>
          </p:cNvSpPr>
          <p:nvPr>
            <p:ph type="body" idx="1"/>
          </p:nvPr>
        </p:nvSpPr>
        <p:spPr>
          <a:xfrm>
            <a:off x="793750" y="1589088"/>
            <a:ext cx="4873625" cy="777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123B1241-7D9C-4CE7-A64F-1F8749DC92DB}"/>
              </a:ext>
            </a:extLst>
          </p:cNvPr>
          <p:cNvSpPr>
            <a:spLocks noGrp="1"/>
          </p:cNvSpPr>
          <p:nvPr>
            <p:ph sz="half" idx="2"/>
          </p:nvPr>
        </p:nvSpPr>
        <p:spPr>
          <a:xfrm>
            <a:off x="793750" y="2366963"/>
            <a:ext cx="4873625" cy="348138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99403BE3-57DC-4B30-A11E-64324A201FA7}"/>
              </a:ext>
            </a:extLst>
          </p:cNvPr>
          <p:cNvSpPr>
            <a:spLocks noGrp="1"/>
          </p:cNvSpPr>
          <p:nvPr>
            <p:ph type="body" sz="quarter" idx="3"/>
          </p:nvPr>
        </p:nvSpPr>
        <p:spPr>
          <a:xfrm>
            <a:off x="5832475" y="1589088"/>
            <a:ext cx="4899025" cy="777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2D7486DC-5F5F-487D-AD81-29B631B5B2BE}"/>
              </a:ext>
            </a:extLst>
          </p:cNvPr>
          <p:cNvSpPr>
            <a:spLocks noGrp="1"/>
          </p:cNvSpPr>
          <p:nvPr>
            <p:ph sz="quarter" idx="4"/>
          </p:nvPr>
        </p:nvSpPr>
        <p:spPr>
          <a:xfrm>
            <a:off x="5832475" y="2366963"/>
            <a:ext cx="4899025" cy="348138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12440F3E-4877-4D01-A147-E924C078250C}"/>
              </a:ext>
            </a:extLst>
          </p:cNvPr>
          <p:cNvSpPr>
            <a:spLocks noGrp="1"/>
          </p:cNvSpPr>
          <p:nvPr>
            <p:ph type="dt" sz="half" idx="10"/>
          </p:nvPr>
        </p:nvSpPr>
        <p:spPr/>
        <p:txBody>
          <a:bodyPr/>
          <a:lstStyle>
            <a:lvl1pPr>
              <a:defRPr/>
            </a:lvl1pPr>
          </a:lstStyle>
          <a:p>
            <a:fld id="{33529099-4A5C-4AD8-AE19-79D6D9068704}" type="datetime2">
              <a:rPr lang="de-DE" altLang="de-DE" smtClean="0"/>
              <a:pPr/>
              <a:t>Montag, 20. Juli 2026</a:t>
            </a:fld>
            <a:endParaRPr lang="de-DE" altLang="de-DE"/>
          </a:p>
        </p:txBody>
      </p:sp>
      <p:sp>
        <p:nvSpPr>
          <p:cNvPr id="8" name="Foliennummernplatzhalter 7">
            <a:extLst>
              <a:ext uri="{FF2B5EF4-FFF2-40B4-BE49-F238E27FC236}">
                <a16:creationId xmlns:a16="http://schemas.microsoft.com/office/drawing/2014/main" id="{DB64D50C-90CF-48D1-9417-6A3247678157}"/>
              </a:ext>
            </a:extLst>
          </p:cNvPr>
          <p:cNvSpPr>
            <a:spLocks noGrp="1"/>
          </p:cNvSpPr>
          <p:nvPr>
            <p:ph type="sldNum" sz="quarter" idx="11"/>
          </p:nvPr>
        </p:nvSpPr>
        <p:spPr/>
        <p:txBody>
          <a:bodyPr/>
          <a:lstStyle>
            <a:lvl1pPr>
              <a:defRPr/>
            </a:lvl1pPr>
          </a:lstStyle>
          <a:p>
            <a:fld id="{33126394-8D70-416C-A471-2E65F67656E0}" type="slidenum">
              <a:rPr lang="de-DE" altLang="de-DE"/>
              <a:pPr/>
              <a:t>‹Nr.›</a:t>
            </a:fld>
            <a:endParaRPr lang="de-DE" altLang="de-DE"/>
          </a:p>
        </p:txBody>
      </p:sp>
    </p:spTree>
    <p:extLst>
      <p:ext uri="{BB962C8B-B14F-4D97-AF65-F5344CB8AC3E}">
        <p14:creationId xmlns:p14="http://schemas.microsoft.com/office/powerpoint/2010/main" val="3305878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B2FE21-44C2-4047-9D5C-F1E834D7B01B}"/>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0CD19300-3EAD-418E-803D-6EE24DF5A5D1}"/>
              </a:ext>
            </a:extLst>
          </p:cNvPr>
          <p:cNvSpPr>
            <a:spLocks noGrp="1"/>
          </p:cNvSpPr>
          <p:nvPr>
            <p:ph type="dt" sz="half" idx="10"/>
          </p:nvPr>
        </p:nvSpPr>
        <p:spPr/>
        <p:txBody>
          <a:bodyPr/>
          <a:lstStyle>
            <a:lvl1pPr>
              <a:defRPr/>
            </a:lvl1pPr>
          </a:lstStyle>
          <a:p>
            <a:fld id="{3F7A800C-82A4-4AAD-B2E4-F5236023C5BF}" type="datetime2">
              <a:rPr lang="de-DE" altLang="de-DE" smtClean="0"/>
              <a:pPr/>
              <a:t>Montag, 20. Juli 2026</a:t>
            </a:fld>
            <a:endParaRPr lang="de-DE" altLang="de-DE"/>
          </a:p>
        </p:txBody>
      </p:sp>
      <p:sp>
        <p:nvSpPr>
          <p:cNvPr id="4" name="Foliennummernplatzhalter 3">
            <a:extLst>
              <a:ext uri="{FF2B5EF4-FFF2-40B4-BE49-F238E27FC236}">
                <a16:creationId xmlns:a16="http://schemas.microsoft.com/office/drawing/2014/main" id="{0F59A878-1410-4F46-B575-A03DCF2A3016}"/>
              </a:ext>
            </a:extLst>
          </p:cNvPr>
          <p:cNvSpPr>
            <a:spLocks noGrp="1"/>
          </p:cNvSpPr>
          <p:nvPr>
            <p:ph type="sldNum" sz="quarter" idx="11"/>
          </p:nvPr>
        </p:nvSpPr>
        <p:spPr/>
        <p:txBody>
          <a:bodyPr/>
          <a:lstStyle>
            <a:lvl1pPr>
              <a:defRPr/>
            </a:lvl1pPr>
          </a:lstStyle>
          <a:p>
            <a:fld id="{63042F4E-1D56-4DDC-B4DD-0AA4E41730FC}" type="slidenum">
              <a:rPr lang="de-DE" altLang="de-DE"/>
              <a:pPr/>
              <a:t>‹Nr.›</a:t>
            </a:fld>
            <a:endParaRPr lang="de-DE" altLang="de-DE"/>
          </a:p>
        </p:txBody>
      </p:sp>
    </p:spTree>
    <p:extLst>
      <p:ext uri="{BB962C8B-B14F-4D97-AF65-F5344CB8AC3E}">
        <p14:creationId xmlns:p14="http://schemas.microsoft.com/office/powerpoint/2010/main" val="244103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18310AC4-5E66-4185-AF64-81DB9F07146E}"/>
              </a:ext>
            </a:extLst>
          </p:cNvPr>
          <p:cNvSpPr>
            <a:spLocks noGrp="1"/>
          </p:cNvSpPr>
          <p:nvPr>
            <p:ph type="dt" sz="half" idx="10"/>
          </p:nvPr>
        </p:nvSpPr>
        <p:spPr/>
        <p:txBody>
          <a:bodyPr/>
          <a:lstStyle>
            <a:lvl1pPr>
              <a:defRPr/>
            </a:lvl1pPr>
          </a:lstStyle>
          <a:p>
            <a:fld id="{7EF3E86C-46FD-4234-8173-3DB4BD775870}" type="datetime2">
              <a:rPr lang="de-DE" altLang="de-DE" smtClean="0"/>
              <a:pPr/>
              <a:t>Montag, 20. Juli 2026</a:t>
            </a:fld>
            <a:endParaRPr lang="de-DE" altLang="de-DE"/>
          </a:p>
        </p:txBody>
      </p:sp>
      <p:sp>
        <p:nvSpPr>
          <p:cNvPr id="3" name="Foliennummernplatzhalter 2">
            <a:extLst>
              <a:ext uri="{FF2B5EF4-FFF2-40B4-BE49-F238E27FC236}">
                <a16:creationId xmlns:a16="http://schemas.microsoft.com/office/drawing/2014/main" id="{39EB26ED-484A-47A8-81DF-06CC59C25C01}"/>
              </a:ext>
            </a:extLst>
          </p:cNvPr>
          <p:cNvSpPr>
            <a:spLocks noGrp="1"/>
          </p:cNvSpPr>
          <p:nvPr>
            <p:ph type="sldNum" sz="quarter" idx="11"/>
          </p:nvPr>
        </p:nvSpPr>
        <p:spPr/>
        <p:txBody>
          <a:bodyPr/>
          <a:lstStyle>
            <a:lvl1pPr>
              <a:defRPr/>
            </a:lvl1pPr>
          </a:lstStyle>
          <a:p>
            <a:fld id="{06BB337F-7D21-4A6F-AC7B-7A23A702DB70}" type="slidenum">
              <a:rPr lang="de-DE" altLang="de-DE"/>
              <a:pPr/>
              <a:t>‹Nr.›</a:t>
            </a:fld>
            <a:endParaRPr lang="de-DE" altLang="de-DE"/>
          </a:p>
        </p:txBody>
      </p:sp>
    </p:spTree>
    <p:extLst>
      <p:ext uri="{BB962C8B-B14F-4D97-AF65-F5344CB8AC3E}">
        <p14:creationId xmlns:p14="http://schemas.microsoft.com/office/powerpoint/2010/main" val="1962877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30E2DB-8662-4267-974E-350C75BAF6A1}"/>
              </a:ext>
            </a:extLst>
          </p:cNvPr>
          <p:cNvSpPr>
            <a:spLocks noGrp="1"/>
          </p:cNvSpPr>
          <p:nvPr>
            <p:ph type="title"/>
          </p:nvPr>
        </p:nvSpPr>
        <p:spPr>
          <a:xfrm>
            <a:off x="793750" y="431800"/>
            <a:ext cx="3716338" cy="1512888"/>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4C5BA8D9-A590-4AA8-9E70-F484B530634F}"/>
              </a:ext>
            </a:extLst>
          </p:cNvPr>
          <p:cNvSpPr>
            <a:spLocks noGrp="1"/>
          </p:cNvSpPr>
          <p:nvPr>
            <p:ph idx="1"/>
          </p:nvPr>
        </p:nvSpPr>
        <p:spPr>
          <a:xfrm>
            <a:off x="4899025" y="933450"/>
            <a:ext cx="5832475" cy="460533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8F19B99A-983F-4A30-8BE8-521AB9644D85}"/>
              </a:ext>
            </a:extLst>
          </p:cNvPr>
          <p:cNvSpPr>
            <a:spLocks noGrp="1"/>
          </p:cNvSpPr>
          <p:nvPr>
            <p:ph type="body" sz="half" idx="2"/>
          </p:nvPr>
        </p:nvSpPr>
        <p:spPr>
          <a:xfrm>
            <a:off x="793750" y="1944688"/>
            <a:ext cx="3716338" cy="3600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B31A3226-9415-4961-AF58-D23FAE47092A}"/>
              </a:ext>
            </a:extLst>
          </p:cNvPr>
          <p:cNvSpPr>
            <a:spLocks noGrp="1"/>
          </p:cNvSpPr>
          <p:nvPr>
            <p:ph type="dt" sz="half" idx="10"/>
          </p:nvPr>
        </p:nvSpPr>
        <p:spPr/>
        <p:txBody>
          <a:bodyPr/>
          <a:lstStyle>
            <a:lvl1pPr>
              <a:defRPr/>
            </a:lvl1pPr>
          </a:lstStyle>
          <a:p>
            <a:fld id="{35C1FB18-A7A8-4FD4-BB36-44FB18A374BB}" type="datetime2">
              <a:rPr lang="de-DE" altLang="de-DE" smtClean="0"/>
              <a:pPr/>
              <a:t>Montag, 20. Juli 2026</a:t>
            </a:fld>
            <a:endParaRPr lang="de-DE" altLang="de-DE"/>
          </a:p>
        </p:txBody>
      </p:sp>
      <p:sp>
        <p:nvSpPr>
          <p:cNvPr id="6" name="Foliennummernplatzhalter 5">
            <a:extLst>
              <a:ext uri="{FF2B5EF4-FFF2-40B4-BE49-F238E27FC236}">
                <a16:creationId xmlns:a16="http://schemas.microsoft.com/office/drawing/2014/main" id="{7E27FF7D-E1CB-4F92-A89C-714677E8D31D}"/>
              </a:ext>
            </a:extLst>
          </p:cNvPr>
          <p:cNvSpPr>
            <a:spLocks noGrp="1"/>
          </p:cNvSpPr>
          <p:nvPr>
            <p:ph type="sldNum" sz="quarter" idx="11"/>
          </p:nvPr>
        </p:nvSpPr>
        <p:spPr/>
        <p:txBody>
          <a:bodyPr/>
          <a:lstStyle>
            <a:lvl1pPr>
              <a:defRPr/>
            </a:lvl1pPr>
          </a:lstStyle>
          <a:p>
            <a:fld id="{E51A9215-55D6-43BA-BE05-20E14EDB6DBD}" type="slidenum">
              <a:rPr lang="de-DE" altLang="de-DE"/>
              <a:pPr/>
              <a:t>‹Nr.›</a:t>
            </a:fld>
            <a:endParaRPr lang="de-DE" altLang="de-DE"/>
          </a:p>
        </p:txBody>
      </p:sp>
    </p:spTree>
    <p:extLst>
      <p:ext uri="{BB962C8B-B14F-4D97-AF65-F5344CB8AC3E}">
        <p14:creationId xmlns:p14="http://schemas.microsoft.com/office/powerpoint/2010/main" val="939361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CBEDFE-2702-4BEB-B83C-80EF2E5534CE}"/>
              </a:ext>
            </a:extLst>
          </p:cNvPr>
          <p:cNvSpPr>
            <a:spLocks noGrp="1"/>
          </p:cNvSpPr>
          <p:nvPr>
            <p:ph type="title"/>
          </p:nvPr>
        </p:nvSpPr>
        <p:spPr>
          <a:xfrm>
            <a:off x="793750" y="431800"/>
            <a:ext cx="3716338" cy="1512888"/>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BCDF6636-8458-4CCE-9F39-7765E5260751}"/>
              </a:ext>
            </a:extLst>
          </p:cNvPr>
          <p:cNvSpPr>
            <a:spLocks noGrp="1"/>
          </p:cNvSpPr>
          <p:nvPr>
            <p:ph type="pic" idx="1"/>
          </p:nvPr>
        </p:nvSpPr>
        <p:spPr>
          <a:xfrm>
            <a:off x="4899025" y="933450"/>
            <a:ext cx="5832475" cy="46053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13C89109-8817-4F25-B789-208CD2FE83BC}"/>
              </a:ext>
            </a:extLst>
          </p:cNvPr>
          <p:cNvSpPr>
            <a:spLocks noGrp="1"/>
          </p:cNvSpPr>
          <p:nvPr>
            <p:ph type="body" sz="half" idx="2"/>
          </p:nvPr>
        </p:nvSpPr>
        <p:spPr>
          <a:xfrm>
            <a:off x="793750" y="1944688"/>
            <a:ext cx="3716338" cy="3600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82B724D5-57C6-4071-B273-B81BC1D0E256}"/>
              </a:ext>
            </a:extLst>
          </p:cNvPr>
          <p:cNvSpPr>
            <a:spLocks noGrp="1"/>
          </p:cNvSpPr>
          <p:nvPr>
            <p:ph type="dt" sz="half" idx="10"/>
          </p:nvPr>
        </p:nvSpPr>
        <p:spPr/>
        <p:txBody>
          <a:bodyPr/>
          <a:lstStyle>
            <a:lvl1pPr>
              <a:defRPr/>
            </a:lvl1pPr>
          </a:lstStyle>
          <a:p>
            <a:fld id="{DDF7ABF9-30BC-457F-BCDA-56574D70F0BE}" type="datetime2">
              <a:rPr lang="de-DE" altLang="de-DE" smtClean="0"/>
              <a:pPr/>
              <a:t>Montag, 20. Juli 2026</a:t>
            </a:fld>
            <a:endParaRPr lang="de-DE" altLang="de-DE"/>
          </a:p>
        </p:txBody>
      </p:sp>
      <p:sp>
        <p:nvSpPr>
          <p:cNvPr id="6" name="Foliennummernplatzhalter 5">
            <a:extLst>
              <a:ext uri="{FF2B5EF4-FFF2-40B4-BE49-F238E27FC236}">
                <a16:creationId xmlns:a16="http://schemas.microsoft.com/office/drawing/2014/main" id="{A6EBC0BB-562A-4F40-9EC9-F6863B118831}"/>
              </a:ext>
            </a:extLst>
          </p:cNvPr>
          <p:cNvSpPr>
            <a:spLocks noGrp="1"/>
          </p:cNvSpPr>
          <p:nvPr>
            <p:ph type="sldNum" sz="quarter" idx="11"/>
          </p:nvPr>
        </p:nvSpPr>
        <p:spPr/>
        <p:txBody>
          <a:bodyPr/>
          <a:lstStyle>
            <a:lvl1pPr>
              <a:defRPr/>
            </a:lvl1pPr>
          </a:lstStyle>
          <a:p>
            <a:fld id="{65CEA499-2D98-436D-8DE2-0C3733369150}" type="slidenum">
              <a:rPr lang="de-DE" altLang="de-DE"/>
              <a:pPr/>
              <a:t>‹Nr.›</a:t>
            </a:fld>
            <a:endParaRPr lang="de-DE" altLang="de-DE"/>
          </a:p>
        </p:txBody>
      </p:sp>
    </p:spTree>
    <p:extLst>
      <p:ext uri="{BB962C8B-B14F-4D97-AF65-F5344CB8AC3E}">
        <p14:creationId xmlns:p14="http://schemas.microsoft.com/office/powerpoint/2010/main" val="1335801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3881" name="Picture 89">
            <a:extLst>
              <a:ext uri="{FF2B5EF4-FFF2-40B4-BE49-F238E27FC236}">
                <a16:creationId xmlns:a16="http://schemas.microsoft.com/office/drawing/2014/main" id="{F885E978-5A55-49D3-85B9-579F0EDE98BE}"/>
              </a:ext>
            </a:extLst>
          </p:cNvPr>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1584325"/>
            <a:ext cx="11522075" cy="489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882" name="Rectangle 90">
            <a:extLst>
              <a:ext uri="{FF2B5EF4-FFF2-40B4-BE49-F238E27FC236}">
                <a16:creationId xmlns:a16="http://schemas.microsoft.com/office/drawing/2014/main" id="{25EFBFFA-11EF-48A8-9A87-EC9F337650ED}"/>
              </a:ext>
            </a:extLst>
          </p:cNvPr>
          <p:cNvSpPr>
            <a:spLocks noChangeArrowheads="1"/>
          </p:cNvSpPr>
          <p:nvPr userDrawn="1"/>
        </p:nvSpPr>
        <p:spPr bwMode="auto">
          <a:xfrm>
            <a:off x="0" y="1008063"/>
            <a:ext cx="11522075" cy="5472112"/>
          </a:xfrm>
          <a:prstGeom prst="rect">
            <a:avLst/>
          </a:prstGeom>
          <a:solidFill>
            <a:schemeClr val="bg1">
              <a:alpha val="50000"/>
            </a:scheme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3883" name="Rectangle 91">
            <a:extLst>
              <a:ext uri="{FF2B5EF4-FFF2-40B4-BE49-F238E27FC236}">
                <a16:creationId xmlns:a16="http://schemas.microsoft.com/office/drawing/2014/main" id="{A2BE0528-3A9E-45FC-BE54-003426EF1A9D}"/>
              </a:ext>
            </a:extLst>
          </p:cNvPr>
          <p:cNvSpPr>
            <a:spLocks noChangeArrowheads="1"/>
          </p:cNvSpPr>
          <p:nvPr userDrawn="1"/>
        </p:nvSpPr>
        <p:spPr bwMode="auto">
          <a:xfrm>
            <a:off x="504825" y="5903913"/>
            <a:ext cx="3719513"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l"/>
            <a:endParaRPr lang="de-DE" altLang="de-DE" sz="1200" dirty="0"/>
          </a:p>
        </p:txBody>
      </p:sp>
      <p:sp>
        <p:nvSpPr>
          <p:cNvPr id="33806" name="Rectangle 14">
            <a:extLst>
              <a:ext uri="{FF2B5EF4-FFF2-40B4-BE49-F238E27FC236}">
                <a16:creationId xmlns:a16="http://schemas.microsoft.com/office/drawing/2014/main" id="{A8D204C2-3A4B-48A6-BA82-7690EFE5E306}"/>
              </a:ext>
            </a:extLst>
          </p:cNvPr>
          <p:cNvSpPr>
            <a:spLocks noGrp="1" noChangeArrowheads="1"/>
          </p:cNvSpPr>
          <p:nvPr>
            <p:ph type="title"/>
          </p:nvPr>
        </p:nvSpPr>
        <p:spPr bwMode="auto">
          <a:xfrm>
            <a:off x="504825" y="1152525"/>
            <a:ext cx="10369550" cy="649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DE" altLang="de-DE" dirty="0"/>
              <a:t>Folientitel durch Klicken bearbeiten</a:t>
            </a:r>
          </a:p>
        </p:txBody>
      </p:sp>
      <p:sp>
        <p:nvSpPr>
          <p:cNvPr id="33807" name="Rectangle 15">
            <a:extLst>
              <a:ext uri="{FF2B5EF4-FFF2-40B4-BE49-F238E27FC236}">
                <a16:creationId xmlns:a16="http://schemas.microsoft.com/office/drawing/2014/main" id="{1E3FED07-01E5-4BBE-B23E-30E7AEEC228A}"/>
              </a:ext>
            </a:extLst>
          </p:cNvPr>
          <p:cNvSpPr>
            <a:spLocks noGrp="1" noChangeArrowheads="1"/>
          </p:cNvSpPr>
          <p:nvPr>
            <p:ph type="body" idx="1"/>
          </p:nvPr>
        </p:nvSpPr>
        <p:spPr bwMode="auto">
          <a:xfrm>
            <a:off x="504825" y="2162175"/>
            <a:ext cx="10369550" cy="3382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de-DE" dirty="0"/>
              <a:t>Textmasterformate durch Klicken bearbeiten</a:t>
            </a:r>
          </a:p>
          <a:p>
            <a:pPr lvl="1"/>
            <a:r>
              <a:rPr lang="de-DE" altLang="de-DE" dirty="0"/>
              <a:t>Zweite Ebene</a:t>
            </a:r>
          </a:p>
          <a:p>
            <a:pPr lvl="2"/>
            <a:r>
              <a:rPr lang="de-DE" altLang="de-DE" dirty="0"/>
              <a:t>Dritte Ebene</a:t>
            </a:r>
          </a:p>
        </p:txBody>
      </p:sp>
      <p:sp>
        <p:nvSpPr>
          <p:cNvPr id="33849" name="Rectangle 57">
            <a:extLst>
              <a:ext uri="{FF2B5EF4-FFF2-40B4-BE49-F238E27FC236}">
                <a16:creationId xmlns:a16="http://schemas.microsoft.com/office/drawing/2014/main" id="{AC2FF5AE-1353-4F36-8A62-3BCE3CD6461A}"/>
              </a:ext>
            </a:extLst>
          </p:cNvPr>
          <p:cNvSpPr>
            <a:spLocks noGrp="1" noChangeArrowheads="1"/>
          </p:cNvSpPr>
          <p:nvPr>
            <p:ph type="dt" sz="half" idx="2"/>
          </p:nvPr>
        </p:nvSpPr>
        <p:spPr bwMode="auto">
          <a:xfrm>
            <a:off x="7921625" y="5903913"/>
            <a:ext cx="3406775"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mn-lt"/>
              </a:defRPr>
            </a:lvl1pPr>
          </a:lstStyle>
          <a:p>
            <a:fld id="{ADD2A53F-DD40-4A50-90AA-6B987D6E00C3}" type="datetime2">
              <a:rPr lang="de-DE" altLang="de-DE" smtClean="0"/>
              <a:pPr/>
              <a:t>Montag, 20. Juli 2026</a:t>
            </a:fld>
            <a:endParaRPr lang="de-DE" altLang="de-DE" dirty="0"/>
          </a:p>
        </p:txBody>
      </p:sp>
      <p:sp>
        <p:nvSpPr>
          <p:cNvPr id="33851" name="Rectangle 59">
            <a:extLst>
              <a:ext uri="{FF2B5EF4-FFF2-40B4-BE49-F238E27FC236}">
                <a16:creationId xmlns:a16="http://schemas.microsoft.com/office/drawing/2014/main" id="{9455B02D-9A27-4766-9358-0338B2C68CB3}"/>
              </a:ext>
            </a:extLst>
          </p:cNvPr>
          <p:cNvSpPr>
            <a:spLocks noGrp="1" noChangeArrowheads="1"/>
          </p:cNvSpPr>
          <p:nvPr>
            <p:ph type="sldNum" sz="quarter" idx="4"/>
          </p:nvPr>
        </p:nvSpPr>
        <p:spPr bwMode="auto">
          <a:xfrm>
            <a:off x="4392613" y="5903913"/>
            <a:ext cx="2687637"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mn-lt"/>
              </a:defRPr>
            </a:lvl1pPr>
          </a:lstStyle>
          <a:p>
            <a:fld id="{D2914323-A2C6-4C70-9584-10FF99FAE23B}" type="slidenum">
              <a:rPr lang="de-DE" altLang="de-DE"/>
              <a:pPr/>
              <a:t>‹Nr.›</a:t>
            </a:fld>
            <a:endParaRPr lang="de-DE" altLang="de-DE" dirty="0"/>
          </a:p>
        </p:txBody>
      </p:sp>
      <p:sp>
        <p:nvSpPr>
          <p:cNvPr id="33884" name="Rectangle 24">
            <a:extLst>
              <a:ext uri="{FF2B5EF4-FFF2-40B4-BE49-F238E27FC236}">
                <a16:creationId xmlns:a16="http://schemas.microsoft.com/office/drawing/2014/main" id="{E10A4547-ABE6-4B33-A579-AE9FA77A8A41}"/>
              </a:ext>
            </a:extLst>
          </p:cNvPr>
          <p:cNvSpPr>
            <a:spLocks noChangeArrowheads="1"/>
          </p:cNvSpPr>
          <p:nvPr userDrawn="1"/>
        </p:nvSpPr>
        <p:spPr bwMode="auto">
          <a:xfrm>
            <a:off x="0" y="647700"/>
            <a:ext cx="11522075" cy="36513"/>
          </a:xfrm>
          <a:prstGeom prst="rect">
            <a:avLst/>
          </a:prstGeom>
          <a:solidFill>
            <a:srgbClr val="1B4B9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lgn="l">
              <a:defRPr>
                <a:solidFill>
                  <a:schemeClr val="tx1"/>
                </a:solidFill>
                <a:latin typeface="Arial" panose="020B0604020202020204" pitchFamily="34" charset="0"/>
                <a:cs typeface="Arial" panose="020B0604020202020204" pitchFamily="34" charset="0"/>
              </a:defRPr>
            </a:lvl1pPr>
            <a:lvl2pPr marL="742950" indent="-285750" algn="l">
              <a:defRPr>
                <a:solidFill>
                  <a:schemeClr val="tx1"/>
                </a:solidFill>
                <a:latin typeface="Arial" panose="020B0604020202020204" pitchFamily="34" charset="0"/>
                <a:cs typeface="Arial" panose="020B0604020202020204" pitchFamily="34" charset="0"/>
              </a:defRPr>
            </a:lvl2pPr>
            <a:lvl3pPr marL="1143000" indent="-228600" algn="l">
              <a:defRPr>
                <a:solidFill>
                  <a:schemeClr val="tx1"/>
                </a:solidFill>
                <a:latin typeface="Arial" panose="020B0604020202020204" pitchFamily="34" charset="0"/>
                <a:cs typeface="Arial" panose="020B0604020202020204" pitchFamily="34" charset="0"/>
              </a:defRPr>
            </a:lvl3pPr>
            <a:lvl4pPr marL="1600200" indent="-228600" algn="l">
              <a:defRPr>
                <a:solidFill>
                  <a:schemeClr val="tx1"/>
                </a:solidFill>
                <a:latin typeface="Arial" panose="020B0604020202020204" pitchFamily="34" charset="0"/>
                <a:cs typeface="Arial" panose="020B0604020202020204" pitchFamily="34" charset="0"/>
              </a:defRPr>
            </a:lvl4pPr>
            <a:lvl5pPr marL="2057400" indent="-228600" algn="l">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de-DE" altLang="de-DE"/>
          </a:p>
        </p:txBody>
      </p:sp>
      <p:pic>
        <p:nvPicPr>
          <p:cNvPr id="11" name="Grafik 10">
            <a:extLst>
              <a:ext uri="{FF2B5EF4-FFF2-40B4-BE49-F238E27FC236}">
                <a16:creationId xmlns:a16="http://schemas.microsoft.com/office/drawing/2014/main" id="{0F124F32-EA7F-4214-A7C9-18DF09393852}"/>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9239250" y="33751"/>
            <a:ext cx="2089150" cy="613558"/>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p:txStyles>
    <p:titleStyle>
      <a:lvl1pPr algn="l" rtl="0" fontAlgn="base">
        <a:spcBef>
          <a:spcPct val="0"/>
        </a:spcBef>
        <a:spcAft>
          <a:spcPct val="0"/>
        </a:spcAft>
        <a:defRPr sz="3200" b="1" kern="1200">
          <a:solidFill>
            <a:schemeClr val="tx1"/>
          </a:solidFill>
          <a:effectLst>
            <a:outerShdw blurRad="38100" dist="38100" dir="2700000" algn="tl">
              <a:srgbClr val="C0C0C0"/>
            </a:outerShdw>
          </a:effectLst>
          <a:latin typeface="+mn-lt"/>
          <a:ea typeface="+mj-ea"/>
          <a:cs typeface="+mj-cs"/>
        </a:defRPr>
      </a:lvl1pPr>
      <a:lvl2pPr algn="l" rtl="0" fontAlgn="base">
        <a:spcBef>
          <a:spcPct val="0"/>
        </a:spcBef>
        <a:spcAft>
          <a:spcPct val="0"/>
        </a:spcAft>
        <a:defRPr sz="3200" b="1">
          <a:solidFill>
            <a:schemeClr val="tx1"/>
          </a:solidFill>
          <a:effectLst>
            <a:outerShdw blurRad="38100" dist="38100" dir="2700000" algn="tl">
              <a:srgbClr val="C0C0C0"/>
            </a:outerShdw>
          </a:effectLst>
          <a:latin typeface="Gadugi" panose="020B0502040204020203" pitchFamily="34" charset="0"/>
          <a:cs typeface="Arial" panose="020B0604020202020204" pitchFamily="34" charset="0"/>
        </a:defRPr>
      </a:lvl2pPr>
      <a:lvl3pPr algn="l" rtl="0" fontAlgn="base">
        <a:spcBef>
          <a:spcPct val="0"/>
        </a:spcBef>
        <a:spcAft>
          <a:spcPct val="0"/>
        </a:spcAft>
        <a:defRPr sz="3200" b="1">
          <a:solidFill>
            <a:schemeClr val="tx1"/>
          </a:solidFill>
          <a:effectLst>
            <a:outerShdw blurRad="38100" dist="38100" dir="2700000" algn="tl">
              <a:srgbClr val="C0C0C0"/>
            </a:outerShdw>
          </a:effectLst>
          <a:latin typeface="Gadugi" panose="020B0502040204020203" pitchFamily="34" charset="0"/>
          <a:cs typeface="Arial" panose="020B0604020202020204" pitchFamily="34" charset="0"/>
        </a:defRPr>
      </a:lvl3pPr>
      <a:lvl4pPr algn="l" rtl="0" fontAlgn="base">
        <a:spcBef>
          <a:spcPct val="0"/>
        </a:spcBef>
        <a:spcAft>
          <a:spcPct val="0"/>
        </a:spcAft>
        <a:defRPr sz="3200" b="1">
          <a:solidFill>
            <a:schemeClr val="tx1"/>
          </a:solidFill>
          <a:effectLst>
            <a:outerShdw blurRad="38100" dist="38100" dir="2700000" algn="tl">
              <a:srgbClr val="C0C0C0"/>
            </a:outerShdw>
          </a:effectLst>
          <a:latin typeface="Gadugi" panose="020B0502040204020203" pitchFamily="34" charset="0"/>
          <a:cs typeface="Arial" panose="020B0604020202020204" pitchFamily="34" charset="0"/>
        </a:defRPr>
      </a:lvl4pPr>
      <a:lvl5pPr algn="l" rtl="0" fontAlgn="base">
        <a:spcBef>
          <a:spcPct val="0"/>
        </a:spcBef>
        <a:spcAft>
          <a:spcPct val="0"/>
        </a:spcAft>
        <a:defRPr sz="3200" b="1">
          <a:solidFill>
            <a:schemeClr val="tx1"/>
          </a:solidFill>
          <a:effectLst>
            <a:outerShdw blurRad="38100" dist="38100" dir="2700000" algn="tl">
              <a:srgbClr val="C0C0C0"/>
            </a:outerShdw>
          </a:effectLst>
          <a:latin typeface="Gadugi" panose="020B0502040204020203" pitchFamily="34" charset="0"/>
          <a:cs typeface="Arial" panose="020B0604020202020204" pitchFamily="34" charset="0"/>
        </a:defRPr>
      </a:lvl5pPr>
      <a:lvl6pPr marL="457200" algn="l" rtl="0" fontAlgn="base">
        <a:spcBef>
          <a:spcPct val="0"/>
        </a:spcBef>
        <a:spcAft>
          <a:spcPct val="0"/>
        </a:spcAft>
        <a:defRPr sz="3200" b="1">
          <a:solidFill>
            <a:schemeClr val="tx1"/>
          </a:solidFill>
          <a:effectLst>
            <a:outerShdw blurRad="38100" dist="38100" dir="2700000" algn="tl">
              <a:srgbClr val="C0C0C0"/>
            </a:outerShdw>
          </a:effectLst>
          <a:latin typeface="Gadugi" panose="020B0502040204020203" pitchFamily="34" charset="0"/>
          <a:cs typeface="Arial" panose="020B0604020202020204" pitchFamily="34" charset="0"/>
        </a:defRPr>
      </a:lvl6pPr>
      <a:lvl7pPr marL="914400" algn="l" rtl="0" fontAlgn="base">
        <a:spcBef>
          <a:spcPct val="0"/>
        </a:spcBef>
        <a:spcAft>
          <a:spcPct val="0"/>
        </a:spcAft>
        <a:defRPr sz="3200" b="1">
          <a:solidFill>
            <a:schemeClr val="tx1"/>
          </a:solidFill>
          <a:effectLst>
            <a:outerShdw blurRad="38100" dist="38100" dir="2700000" algn="tl">
              <a:srgbClr val="C0C0C0"/>
            </a:outerShdw>
          </a:effectLst>
          <a:latin typeface="Gadugi" panose="020B0502040204020203" pitchFamily="34" charset="0"/>
          <a:cs typeface="Arial" panose="020B0604020202020204" pitchFamily="34" charset="0"/>
        </a:defRPr>
      </a:lvl7pPr>
      <a:lvl8pPr marL="1371600" algn="l" rtl="0" fontAlgn="base">
        <a:spcBef>
          <a:spcPct val="0"/>
        </a:spcBef>
        <a:spcAft>
          <a:spcPct val="0"/>
        </a:spcAft>
        <a:defRPr sz="3200" b="1">
          <a:solidFill>
            <a:schemeClr val="tx1"/>
          </a:solidFill>
          <a:effectLst>
            <a:outerShdw blurRad="38100" dist="38100" dir="2700000" algn="tl">
              <a:srgbClr val="C0C0C0"/>
            </a:outerShdw>
          </a:effectLst>
          <a:latin typeface="Gadugi" panose="020B0502040204020203" pitchFamily="34" charset="0"/>
          <a:cs typeface="Arial" panose="020B0604020202020204" pitchFamily="34" charset="0"/>
        </a:defRPr>
      </a:lvl8pPr>
      <a:lvl9pPr marL="1828800" algn="l" rtl="0" fontAlgn="base">
        <a:spcBef>
          <a:spcPct val="0"/>
        </a:spcBef>
        <a:spcAft>
          <a:spcPct val="0"/>
        </a:spcAft>
        <a:defRPr sz="3200" b="1">
          <a:solidFill>
            <a:schemeClr val="tx1"/>
          </a:solidFill>
          <a:effectLst>
            <a:outerShdw blurRad="38100" dist="38100" dir="2700000" algn="tl">
              <a:srgbClr val="C0C0C0"/>
            </a:outerShdw>
          </a:effectLst>
          <a:latin typeface="Gadugi" panose="020B0502040204020203" pitchFamily="34" charset="0"/>
          <a:cs typeface="Arial" panose="020B0604020202020204" pitchFamily="34" charset="0"/>
        </a:defRPr>
      </a:lvl9pPr>
    </p:titleStyle>
    <p:bodyStyle>
      <a:lvl1pPr marL="342900" indent="-342900" algn="l" rtl="0" fontAlgn="base">
        <a:spcBef>
          <a:spcPct val="20000"/>
        </a:spcBef>
        <a:spcAft>
          <a:spcPct val="0"/>
        </a:spcAft>
        <a:buClr>
          <a:schemeClr val="bg2"/>
        </a:buClr>
        <a:buSzPct val="75000"/>
        <a:buFont typeface="Wingdings" panose="05000000000000000000" pitchFamily="2" charset="2"/>
        <a:buChar char="n"/>
        <a:defRPr sz="2400" kern="1200">
          <a:solidFill>
            <a:schemeClr val="tx1"/>
          </a:solidFill>
          <a:effectLst>
            <a:outerShdw blurRad="38100" dist="38100" dir="2700000" algn="tl">
              <a:srgbClr val="C0C0C0"/>
            </a:outerShdw>
          </a:effectLst>
          <a:latin typeface="+mn-lt"/>
          <a:ea typeface="+mn-ea"/>
          <a:cs typeface="+mn-cs"/>
        </a:defRPr>
      </a:lvl1pPr>
      <a:lvl2pPr marL="742950" indent="-285750" algn="l" rtl="0" fontAlgn="base">
        <a:spcBef>
          <a:spcPct val="20000"/>
        </a:spcBef>
        <a:spcAft>
          <a:spcPct val="0"/>
        </a:spcAft>
        <a:buClr>
          <a:schemeClr val="accent2"/>
        </a:buClr>
        <a:buSzPct val="80000"/>
        <a:buFont typeface="Wingdings" panose="05000000000000000000" pitchFamily="2" charset="2"/>
        <a:buChar char="¨"/>
        <a:defRPr sz="2000" kern="1200">
          <a:solidFill>
            <a:schemeClr val="tx1"/>
          </a:solidFill>
          <a:effectLst>
            <a:outerShdw blurRad="38100" dist="38100" dir="2700000" algn="tl">
              <a:srgbClr val="C0C0C0"/>
            </a:outerShdw>
          </a:effectLst>
          <a:latin typeface="+mn-lt"/>
          <a:ea typeface="+mn-ea"/>
          <a:cs typeface="+mn-cs"/>
        </a:defRPr>
      </a:lvl2pPr>
      <a:lvl3pPr marL="1143000" indent="-228600" algn="l" rtl="0" fontAlgn="base">
        <a:spcBef>
          <a:spcPct val="20000"/>
        </a:spcBef>
        <a:spcAft>
          <a:spcPct val="0"/>
        </a:spcAft>
        <a:buClr>
          <a:schemeClr val="bg2"/>
        </a:buClr>
        <a:buSzPct val="65000"/>
        <a:buFont typeface="Wingdings" panose="05000000000000000000" pitchFamily="2" charset="2"/>
        <a:buChar char="n"/>
        <a:defRPr kern="1200">
          <a:solidFill>
            <a:schemeClr val="tx1"/>
          </a:solidFill>
          <a:effectLst>
            <a:outerShdw blurRad="38100" dist="38100" dir="2700000" algn="tl">
              <a:srgbClr val="C0C0C0"/>
            </a:outerShdw>
          </a:effectLst>
          <a:latin typeface="+mn-lt"/>
          <a:ea typeface="+mn-ea"/>
          <a:cs typeface="+mn-cs"/>
        </a:defRPr>
      </a:lvl3pPr>
      <a:lvl4pPr marL="1600200" indent="-228600" algn="l" rtl="0" fontAlgn="base">
        <a:spcBef>
          <a:spcPct val="20000"/>
        </a:spcBef>
        <a:spcAft>
          <a:spcPct val="0"/>
        </a:spcAft>
        <a:buClr>
          <a:schemeClr val="accent2"/>
        </a:buClr>
        <a:buSzPct val="70000"/>
        <a:buFont typeface="Wingdings" panose="05000000000000000000" pitchFamily="2" charset="2"/>
        <a:buChar char="¨"/>
        <a:defRPr sz="2000" kern="1200">
          <a:solidFill>
            <a:schemeClr val="tx1"/>
          </a:solidFill>
          <a:latin typeface="Arial" panose="020B0604020202020204" pitchFamily="34" charset="0"/>
          <a:ea typeface="+mn-ea"/>
          <a:cs typeface="+mn-cs"/>
        </a:defRPr>
      </a:lvl4pPr>
      <a:lvl5pPr marL="2057400" indent="-228600" algn="l" rtl="0" fontAlgn="base">
        <a:spcBef>
          <a:spcPct val="20000"/>
        </a:spcBef>
        <a:spcAft>
          <a:spcPct val="0"/>
        </a:spcAft>
        <a:buClr>
          <a:schemeClr val="bg2"/>
        </a:buClr>
        <a:buFont typeface="Wingdings" panose="05000000000000000000" pitchFamily="2" charset="2"/>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8898" name="Rectangle 2">
            <a:extLst>
              <a:ext uri="{FF2B5EF4-FFF2-40B4-BE49-F238E27FC236}">
                <a16:creationId xmlns:a16="http://schemas.microsoft.com/office/drawing/2014/main" id="{94B2A0DA-E1F7-43BE-8416-A4F22E20A5CD}"/>
              </a:ext>
            </a:extLst>
          </p:cNvPr>
          <p:cNvSpPr>
            <a:spLocks noGrp="1" noChangeArrowheads="1"/>
          </p:cNvSpPr>
          <p:nvPr>
            <p:ph type="ctrTitle"/>
          </p:nvPr>
        </p:nvSpPr>
        <p:spPr>
          <a:xfrm>
            <a:off x="504825" y="1439887"/>
            <a:ext cx="10825163" cy="936625"/>
          </a:xfrm>
        </p:spPr>
        <p:txBody>
          <a:bodyPr/>
          <a:lstStyle/>
          <a:p>
            <a:pPr algn="ctr"/>
            <a:br>
              <a:rPr lang="de-DE" altLang="de-DE" b="1" dirty="0"/>
            </a:br>
            <a:r>
              <a:rPr lang="de-DE" altLang="de-DE" b="1" dirty="0"/>
              <a:t>Erwerb der allgemeinen Hochschulreife durch eine zweite Fremdsprache</a:t>
            </a:r>
          </a:p>
        </p:txBody>
      </p:sp>
      <p:sp>
        <p:nvSpPr>
          <p:cNvPr id="2" name="Subtitle 1">
            <a:extLst>
              <a:ext uri="{FF2B5EF4-FFF2-40B4-BE49-F238E27FC236}">
                <a16:creationId xmlns:a16="http://schemas.microsoft.com/office/drawing/2014/main" id="{9B822BA6-03E2-AA7C-126D-2ECE31564E6D}"/>
              </a:ext>
            </a:extLst>
          </p:cNvPr>
          <p:cNvSpPr txBox="1">
            <a:spLocks noGrp="1"/>
          </p:cNvSpPr>
          <p:nvPr>
            <p:ph type="subTitle" idx="1"/>
          </p:nvPr>
        </p:nvSpPr>
        <p:spPr>
          <a:xfrm>
            <a:off x="504825" y="2592388"/>
            <a:ext cx="10825163" cy="492443"/>
          </a:xfrm>
          <a:prstGeom prst="rect">
            <a:avLst/>
          </a:prstGeom>
          <a:noFill/>
        </p:spPr>
        <p:txBody>
          <a:bodyPr wrap="square">
            <a:spAutoFit/>
          </a:bodyPr>
          <a:lstStyle/>
          <a:p>
            <a:r>
              <a:rPr lang="en-DE" b="1"/>
              <a:t> </a:t>
            </a:r>
            <a:endParaRPr lang="en-GB"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415" name="Rectangle 17414">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80" y="0"/>
            <a:ext cx="11519195" cy="64801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17" name="Freeform: Shape 17416">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38289" cy="6480175"/>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09" name="Titel 1">
            <a:extLst>
              <a:ext uri="{FF2B5EF4-FFF2-40B4-BE49-F238E27FC236}">
                <a16:creationId xmlns:a16="http://schemas.microsoft.com/office/drawing/2014/main" id="{7D27E74C-6051-3B63-5043-B455C4F16B7E}"/>
              </a:ext>
            </a:extLst>
          </p:cNvPr>
          <p:cNvSpPr>
            <a:spLocks noGrp="1"/>
          </p:cNvSpPr>
          <p:nvPr>
            <p:ph type="title"/>
          </p:nvPr>
        </p:nvSpPr>
        <p:spPr>
          <a:xfrm>
            <a:off x="649093" y="1090018"/>
            <a:ext cx="3024545" cy="4215386"/>
          </a:xfrm>
        </p:spPr>
        <p:txBody>
          <a:bodyPr>
            <a:normAutofit/>
          </a:bodyPr>
          <a:lstStyle/>
          <a:p>
            <a:br>
              <a:rPr lang="de-DE" altLang="en-DE" dirty="0">
                <a:solidFill>
                  <a:srgbClr val="FFFFFF"/>
                </a:solidFill>
              </a:rPr>
            </a:br>
            <a:br>
              <a:rPr lang="de-DE" altLang="en-DE" dirty="0">
                <a:solidFill>
                  <a:srgbClr val="FFFFFF"/>
                </a:solidFill>
              </a:rPr>
            </a:br>
            <a:r>
              <a:rPr lang="de-DE" altLang="en-DE" dirty="0">
                <a:solidFill>
                  <a:srgbClr val="FFFFFF"/>
                </a:solidFill>
              </a:rPr>
              <a:t>Zweite Fremdsprache</a:t>
            </a:r>
            <a:br>
              <a:rPr lang="de-DE" altLang="en-DE" dirty="0">
                <a:solidFill>
                  <a:srgbClr val="FFFFFF"/>
                </a:solidFill>
              </a:rPr>
            </a:br>
            <a:r>
              <a:rPr lang="de-DE" altLang="en-DE" dirty="0">
                <a:solidFill>
                  <a:srgbClr val="FFFFFF"/>
                </a:solidFill>
              </a:rPr>
              <a:t>WPF (Spanisch, Latein, Französisch) :</a:t>
            </a:r>
          </a:p>
        </p:txBody>
      </p:sp>
      <p:sp>
        <p:nvSpPr>
          <p:cNvPr id="17419" name="Arc 1741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135523" y="2320200"/>
            <a:ext cx="3859057" cy="3858466"/>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7410" name="Inhaltsplatzhalter 2">
            <a:extLst>
              <a:ext uri="{FF2B5EF4-FFF2-40B4-BE49-F238E27FC236}">
                <a16:creationId xmlns:a16="http://schemas.microsoft.com/office/drawing/2014/main" id="{E29A4F73-D090-BD05-12C5-90212B7D141D}"/>
              </a:ext>
            </a:extLst>
          </p:cNvPr>
          <p:cNvSpPr>
            <a:spLocks noGrp="1"/>
          </p:cNvSpPr>
          <p:nvPr>
            <p:ph idx="1"/>
          </p:nvPr>
        </p:nvSpPr>
        <p:spPr>
          <a:xfrm>
            <a:off x="4202937" y="558765"/>
            <a:ext cx="6526994" cy="5277893"/>
          </a:xfrm>
        </p:spPr>
        <p:txBody>
          <a:bodyPr anchor="ctr">
            <a:normAutofit/>
          </a:bodyPr>
          <a:lstStyle/>
          <a:p>
            <a:pPr marL="0" indent="0">
              <a:buNone/>
            </a:pPr>
            <a:r>
              <a:rPr lang="en-GB" dirty="0"/>
              <a:t>☛ </a:t>
            </a:r>
            <a:r>
              <a:rPr lang="en-GB" dirty="0" err="1"/>
              <a:t>nur</a:t>
            </a:r>
            <a:r>
              <a:rPr lang="en-GB" dirty="0"/>
              <a:t> in </a:t>
            </a:r>
            <a:r>
              <a:rPr lang="en-GB" b="1" dirty="0"/>
              <a:t>12./13. </a:t>
            </a:r>
            <a:r>
              <a:rPr lang="en-GB" b="1" dirty="0" err="1"/>
              <a:t>Klasse</a:t>
            </a:r>
            <a:endParaRPr lang="en-GB" b="1" dirty="0"/>
          </a:p>
          <a:p>
            <a:pPr marL="0" indent="0">
              <a:buNone/>
            </a:pPr>
            <a:endParaRPr lang="en-GB" b="1" dirty="0"/>
          </a:p>
          <a:p>
            <a:pPr marL="0" indent="0">
              <a:buNone/>
            </a:pPr>
            <a:r>
              <a:rPr lang="en-GB" dirty="0"/>
              <a:t>☛Je 1 </a:t>
            </a:r>
            <a:r>
              <a:rPr lang="en-GB" dirty="0" err="1"/>
              <a:t>Kurzarbeit</a:t>
            </a:r>
            <a:r>
              <a:rPr lang="en-GB" dirty="0"/>
              <a:t> und 1 </a:t>
            </a:r>
            <a:r>
              <a:rPr lang="en-GB" dirty="0" err="1"/>
              <a:t>Schulaufgabe</a:t>
            </a:r>
            <a:r>
              <a:rPr lang="en-GB" dirty="0"/>
              <a:t> pro </a:t>
            </a:r>
            <a:r>
              <a:rPr lang="en-GB" dirty="0" err="1"/>
              <a:t>Halbjahr</a:t>
            </a:r>
            <a:endParaRPr lang="en-GB" dirty="0"/>
          </a:p>
          <a:p>
            <a:pPr marL="0" indent="0">
              <a:buNone/>
            </a:pPr>
            <a:r>
              <a:rPr lang="en-GB" dirty="0"/>
              <a:t>   </a:t>
            </a:r>
            <a:r>
              <a:rPr lang="en-GB" dirty="0" err="1"/>
              <a:t>Mündliche</a:t>
            </a:r>
            <a:r>
              <a:rPr lang="en-GB" dirty="0"/>
              <a:t> </a:t>
            </a:r>
            <a:r>
              <a:rPr lang="en-GB" dirty="0" err="1"/>
              <a:t>Noten</a:t>
            </a:r>
            <a:r>
              <a:rPr lang="en-GB" dirty="0"/>
              <a:t>: </a:t>
            </a:r>
            <a:r>
              <a:rPr lang="en-GB" dirty="0" err="1"/>
              <a:t>z.B.</a:t>
            </a:r>
            <a:r>
              <a:rPr lang="en-GB" dirty="0"/>
              <a:t> </a:t>
            </a:r>
            <a:r>
              <a:rPr lang="en-GB" dirty="0" err="1"/>
              <a:t>Abfrage</a:t>
            </a:r>
            <a:r>
              <a:rPr lang="en-GB" dirty="0"/>
              <a:t>,         </a:t>
            </a:r>
          </a:p>
          <a:p>
            <a:pPr marL="0" indent="0">
              <a:buNone/>
            </a:pPr>
            <a:r>
              <a:rPr lang="en-GB" dirty="0"/>
              <a:t>   </a:t>
            </a:r>
            <a:r>
              <a:rPr lang="en-GB" dirty="0" err="1"/>
              <a:t>Unterrichtsbeiträge</a:t>
            </a:r>
            <a:r>
              <a:rPr lang="en-GB" dirty="0"/>
              <a:t>, </a:t>
            </a:r>
            <a:r>
              <a:rPr lang="en-GB" dirty="0" err="1"/>
              <a:t>Kurzvorträge</a:t>
            </a:r>
            <a:r>
              <a:rPr lang="en-GB" dirty="0"/>
              <a:t>, etc</a:t>
            </a:r>
            <a:endParaRPr lang="de-DE" altLang="en-DE" dirty="0"/>
          </a:p>
          <a:p>
            <a:pPr marL="0" indent="0">
              <a:buNone/>
            </a:pPr>
            <a:endParaRPr lang="en-GB" dirty="0"/>
          </a:p>
          <a:p>
            <a:pPr marL="0" indent="0">
              <a:buNone/>
            </a:pPr>
            <a:r>
              <a:rPr lang="en-GB" b="1" u="sng" dirty="0" err="1"/>
              <a:t>Formelles</a:t>
            </a:r>
            <a:r>
              <a:rPr lang="en-GB" dirty="0"/>
              <a:t>:</a:t>
            </a:r>
          </a:p>
          <a:p>
            <a:pPr marL="0" indent="0">
              <a:buNone/>
            </a:pPr>
            <a:r>
              <a:rPr lang="en-GB" dirty="0" err="1"/>
              <a:t>Mindestens</a:t>
            </a:r>
            <a:r>
              <a:rPr lang="en-GB" dirty="0"/>
              <a:t> Note 4 am Ende der 13. </a:t>
            </a:r>
            <a:r>
              <a:rPr lang="en-GB" dirty="0" err="1"/>
              <a:t>Klasse</a:t>
            </a:r>
            <a:r>
              <a:rPr lang="en-GB" dirty="0"/>
              <a:t> </a:t>
            </a:r>
            <a:r>
              <a:rPr lang="en-GB" dirty="0" err="1"/>
              <a:t>nötig</a:t>
            </a:r>
            <a:r>
              <a:rPr lang="en-GB" dirty="0"/>
              <a:t> </a:t>
            </a:r>
            <a:r>
              <a:rPr lang="en-GB" dirty="0" err="1"/>
              <a:t>für</a:t>
            </a:r>
            <a:r>
              <a:rPr lang="en-GB" dirty="0"/>
              <a:t> </a:t>
            </a:r>
            <a:r>
              <a:rPr lang="en-GB" dirty="0" err="1"/>
              <a:t>Nachweis</a:t>
            </a:r>
            <a:r>
              <a:rPr lang="en-GB" dirty="0"/>
              <a:t> des </a:t>
            </a:r>
            <a:r>
              <a:rPr lang="en-GB" dirty="0" err="1"/>
              <a:t>Niveaus</a:t>
            </a:r>
            <a:r>
              <a:rPr lang="en-GB" dirty="0"/>
              <a:t> B1 </a:t>
            </a:r>
            <a:r>
              <a:rPr lang="en-GB" dirty="0">
                <a:sym typeface="Wingdings" panose="05000000000000000000" pitchFamily="2" charset="2"/>
              </a:rPr>
              <a:t> </a:t>
            </a:r>
            <a:r>
              <a:rPr lang="en-GB" dirty="0" err="1">
                <a:sym typeface="Wingdings" panose="05000000000000000000" pitchFamily="2" charset="2"/>
              </a:rPr>
              <a:t>Erwerb</a:t>
            </a:r>
            <a:r>
              <a:rPr lang="en-GB" dirty="0">
                <a:sym typeface="Wingdings" panose="05000000000000000000" pitchFamily="2" charset="2"/>
              </a:rPr>
              <a:t> der </a:t>
            </a:r>
            <a:r>
              <a:rPr lang="en-GB" dirty="0" err="1">
                <a:sym typeface="Wingdings" panose="05000000000000000000" pitchFamily="2" charset="2"/>
              </a:rPr>
              <a:t>allgemeinen</a:t>
            </a:r>
            <a:r>
              <a:rPr lang="en-GB" dirty="0">
                <a:sym typeface="Wingdings" panose="05000000000000000000" pitchFamily="2" charset="2"/>
              </a:rPr>
              <a:t> </a:t>
            </a:r>
            <a:r>
              <a:rPr lang="en-GB" dirty="0" err="1">
                <a:sym typeface="Wingdings" panose="05000000000000000000" pitchFamily="2" charset="2"/>
              </a:rPr>
              <a:t>Hochschulreife</a:t>
            </a:r>
            <a:r>
              <a:rPr lang="en-GB" dirty="0">
                <a:sym typeface="Wingdings" panose="05000000000000000000" pitchFamily="2" charset="2"/>
              </a:rPr>
              <a:t> </a:t>
            </a:r>
          </a:p>
        </p:txBody>
      </p:sp>
      <p:sp>
        <p:nvSpPr>
          <p:cNvPr id="2" name="Textfeld 1">
            <a:extLst>
              <a:ext uri="{FF2B5EF4-FFF2-40B4-BE49-F238E27FC236}">
                <a16:creationId xmlns:a16="http://schemas.microsoft.com/office/drawing/2014/main" id="{ED9E2D5F-01F9-B842-9A41-ED8406C635FB}"/>
              </a:ext>
            </a:extLst>
          </p:cNvPr>
          <p:cNvSpPr txBox="1"/>
          <p:nvPr/>
        </p:nvSpPr>
        <p:spPr>
          <a:xfrm>
            <a:off x="206410" y="1735425"/>
            <a:ext cx="3266472" cy="584775"/>
          </a:xfrm>
          <a:prstGeom prst="rect">
            <a:avLst/>
          </a:prstGeom>
          <a:noFill/>
        </p:spPr>
        <p:txBody>
          <a:bodyPr wrap="none" rtlCol="0">
            <a:spAutoFit/>
          </a:bodyPr>
          <a:lstStyle/>
          <a:p>
            <a:r>
              <a:rPr lang="de-DE" dirty="0">
                <a:latin typeface="+mn-lt"/>
              </a:rPr>
              <a:t>Wichtige Hinweise</a:t>
            </a:r>
          </a:p>
        </p:txBody>
      </p:sp>
    </p:spTree>
    <p:extLst>
      <p:ext uri="{BB962C8B-B14F-4D97-AF65-F5344CB8AC3E}">
        <p14:creationId xmlns:p14="http://schemas.microsoft.com/office/powerpoint/2010/main" val="2001243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415" name="Rectangle 17414">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80" y="0"/>
            <a:ext cx="11519195" cy="64801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17" name="Freeform: Shape 17416">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38289" cy="6480175"/>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09" name="Titel 1">
            <a:extLst>
              <a:ext uri="{FF2B5EF4-FFF2-40B4-BE49-F238E27FC236}">
                <a16:creationId xmlns:a16="http://schemas.microsoft.com/office/drawing/2014/main" id="{7D27E74C-6051-3B63-5043-B455C4F16B7E}"/>
              </a:ext>
            </a:extLst>
          </p:cNvPr>
          <p:cNvSpPr>
            <a:spLocks noGrp="1"/>
          </p:cNvSpPr>
          <p:nvPr>
            <p:ph type="title"/>
          </p:nvPr>
        </p:nvSpPr>
        <p:spPr>
          <a:xfrm>
            <a:off x="650896" y="1295871"/>
            <a:ext cx="3024545" cy="4215386"/>
          </a:xfrm>
        </p:spPr>
        <p:txBody>
          <a:bodyPr>
            <a:normAutofit/>
          </a:bodyPr>
          <a:lstStyle/>
          <a:p>
            <a:r>
              <a:rPr lang="de-DE" altLang="en-DE" dirty="0">
                <a:solidFill>
                  <a:srgbClr val="FFFFFF"/>
                </a:solidFill>
              </a:rPr>
              <a:t>Zweite Fremdsprache </a:t>
            </a:r>
            <a:br>
              <a:rPr lang="de-DE" altLang="en-DE" dirty="0">
                <a:solidFill>
                  <a:srgbClr val="FFFFFF"/>
                </a:solidFill>
              </a:rPr>
            </a:br>
            <a:r>
              <a:rPr lang="de-DE" altLang="en-DE" dirty="0">
                <a:solidFill>
                  <a:srgbClr val="FFFFFF"/>
                </a:solidFill>
              </a:rPr>
              <a:t>WPF (Spanisch, Latein, Französisch) :</a:t>
            </a:r>
          </a:p>
        </p:txBody>
      </p:sp>
      <p:sp>
        <p:nvSpPr>
          <p:cNvPr id="17419" name="Arc 1741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135523" y="2320200"/>
            <a:ext cx="3859057" cy="3858466"/>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7410" name="Inhaltsplatzhalter 2">
            <a:extLst>
              <a:ext uri="{FF2B5EF4-FFF2-40B4-BE49-F238E27FC236}">
                <a16:creationId xmlns:a16="http://schemas.microsoft.com/office/drawing/2014/main" id="{E29A4F73-D090-BD05-12C5-90212B7D141D}"/>
              </a:ext>
            </a:extLst>
          </p:cNvPr>
          <p:cNvSpPr>
            <a:spLocks noGrp="1"/>
          </p:cNvSpPr>
          <p:nvPr>
            <p:ph idx="1"/>
          </p:nvPr>
        </p:nvSpPr>
        <p:spPr>
          <a:xfrm>
            <a:off x="4202937" y="558765"/>
            <a:ext cx="6526994" cy="5277893"/>
          </a:xfrm>
        </p:spPr>
        <p:txBody>
          <a:bodyPr anchor="ctr">
            <a:normAutofit/>
          </a:bodyPr>
          <a:lstStyle/>
          <a:p>
            <a:r>
              <a:rPr lang="de-DE" altLang="en-DE" dirty="0"/>
              <a:t>Eine Abmeldung von der zweiten Fremdsprache ist während des Schuljahres NICHT mehr möglich.</a:t>
            </a:r>
          </a:p>
          <a:p>
            <a:r>
              <a:rPr lang="de-DE" altLang="en-DE" dirty="0"/>
              <a:t>Die zweite Fremdsprache stellt oft eine große zusätzliche Belastung für die Schüler dar. </a:t>
            </a:r>
          </a:p>
          <a:p>
            <a:pPr>
              <a:buFont typeface="Arial" panose="020B0604020202020204" pitchFamily="34" charset="0"/>
              <a:buNone/>
            </a:pPr>
            <a:r>
              <a:rPr lang="de-DE" altLang="en-DE" dirty="0"/>
              <a:t>	(2 Wochenstunden mehr und zusätzliche Leistungserhebungen) </a:t>
            </a:r>
          </a:p>
          <a:p>
            <a:r>
              <a:rPr lang="de-DE" altLang="en-DE" dirty="0"/>
              <a:t>Die Wahl zur zweiten Fremdsprache sollte im Vorfeld also gut überlegt sein</a:t>
            </a:r>
          </a:p>
        </p:txBody>
      </p:sp>
      <p:sp>
        <p:nvSpPr>
          <p:cNvPr id="2" name="Textfeld 1">
            <a:extLst>
              <a:ext uri="{FF2B5EF4-FFF2-40B4-BE49-F238E27FC236}">
                <a16:creationId xmlns:a16="http://schemas.microsoft.com/office/drawing/2014/main" id="{ED9E2D5F-01F9-B842-9A41-ED8406C635FB}"/>
              </a:ext>
            </a:extLst>
          </p:cNvPr>
          <p:cNvSpPr txBox="1"/>
          <p:nvPr/>
        </p:nvSpPr>
        <p:spPr>
          <a:xfrm>
            <a:off x="144321" y="1583903"/>
            <a:ext cx="3266472" cy="584775"/>
          </a:xfrm>
          <a:prstGeom prst="rect">
            <a:avLst/>
          </a:prstGeom>
          <a:noFill/>
        </p:spPr>
        <p:txBody>
          <a:bodyPr wrap="none" rtlCol="0">
            <a:spAutoFit/>
          </a:bodyPr>
          <a:lstStyle/>
          <a:p>
            <a:r>
              <a:rPr lang="de-DE" dirty="0">
                <a:latin typeface="+mn-lt"/>
              </a:rPr>
              <a:t>Wichtige Hinweise</a:t>
            </a:r>
          </a:p>
        </p:txBody>
      </p:sp>
    </p:spTree>
    <p:extLst>
      <p:ext uri="{BB962C8B-B14F-4D97-AF65-F5344CB8AC3E}">
        <p14:creationId xmlns:p14="http://schemas.microsoft.com/office/powerpoint/2010/main" val="36358161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415" name="Rectangle 17414">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80" y="0"/>
            <a:ext cx="11519195" cy="64801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17" name="Freeform: Shape 17416">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38289" cy="6480175"/>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09" name="Titel 1">
            <a:extLst>
              <a:ext uri="{FF2B5EF4-FFF2-40B4-BE49-F238E27FC236}">
                <a16:creationId xmlns:a16="http://schemas.microsoft.com/office/drawing/2014/main" id="{7D27E74C-6051-3B63-5043-B455C4F16B7E}"/>
              </a:ext>
            </a:extLst>
          </p:cNvPr>
          <p:cNvSpPr>
            <a:spLocks noGrp="1"/>
          </p:cNvSpPr>
          <p:nvPr>
            <p:ph type="title"/>
          </p:nvPr>
        </p:nvSpPr>
        <p:spPr>
          <a:xfrm>
            <a:off x="649093" y="1090018"/>
            <a:ext cx="3024545" cy="4215386"/>
          </a:xfrm>
        </p:spPr>
        <p:txBody>
          <a:bodyPr>
            <a:normAutofit/>
          </a:bodyPr>
          <a:lstStyle/>
          <a:p>
            <a:r>
              <a:rPr lang="de-DE" altLang="en-DE" dirty="0">
                <a:solidFill>
                  <a:srgbClr val="FFFFFF"/>
                </a:solidFill>
              </a:rPr>
              <a:t>Fortgeführte Fremdsprache</a:t>
            </a:r>
            <a:br>
              <a:rPr lang="de-DE" altLang="en-DE" dirty="0">
                <a:solidFill>
                  <a:srgbClr val="FFFFFF"/>
                </a:solidFill>
              </a:rPr>
            </a:br>
            <a:r>
              <a:rPr lang="de-DE" altLang="en-DE" dirty="0">
                <a:solidFill>
                  <a:srgbClr val="FFFFFF"/>
                </a:solidFill>
              </a:rPr>
              <a:t>(Französisch)</a:t>
            </a:r>
          </a:p>
        </p:txBody>
      </p:sp>
      <p:sp>
        <p:nvSpPr>
          <p:cNvPr id="17419" name="Arc 1741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135523" y="2320200"/>
            <a:ext cx="3859057" cy="3858466"/>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7410" name="Inhaltsplatzhalter 2">
            <a:extLst>
              <a:ext uri="{FF2B5EF4-FFF2-40B4-BE49-F238E27FC236}">
                <a16:creationId xmlns:a16="http://schemas.microsoft.com/office/drawing/2014/main" id="{E29A4F73-D090-BD05-12C5-90212B7D141D}"/>
              </a:ext>
            </a:extLst>
          </p:cNvPr>
          <p:cNvSpPr>
            <a:spLocks noGrp="1"/>
          </p:cNvSpPr>
          <p:nvPr>
            <p:ph idx="1"/>
          </p:nvPr>
        </p:nvSpPr>
        <p:spPr>
          <a:xfrm>
            <a:off x="4202937" y="558765"/>
            <a:ext cx="6526994" cy="5277893"/>
          </a:xfrm>
        </p:spPr>
        <p:txBody>
          <a:bodyPr anchor="ctr">
            <a:normAutofit/>
          </a:bodyPr>
          <a:lstStyle/>
          <a:p>
            <a:r>
              <a:rPr lang="de-DE" altLang="en-DE" dirty="0"/>
              <a:t>d.h. </a:t>
            </a:r>
            <a:r>
              <a:rPr lang="de-DE" altLang="en-DE" u="sng" dirty="0"/>
              <a:t>Weiterführung</a:t>
            </a:r>
            <a:r>
              <a:rPr lang="de-DE" altLang="en-DE" dirty="0"/>
              <a:t> der Kenntnisse in </a:t>
            </a:r>
            <a:r>
              <a:rPr lang="de-DE" altLang="en-DE" u="sng" dirty="0"/>
              <a:t>Französisch</a:t>
            </a:r>
            <a:endParaRPr lang="de-DE" altLang="en-DE" dirty="0"/>
          </a:p>
          <a:p>
            <a:r>
              <a:rPr lang="de-DE" altLang="en-DE" dirty="0"/>
              <a:t>für Fortgeschrittene mit </a:t>
            </a:r>
          </a:p>
          <a:p>
            <a:pPr lvl="1"/>
            <a:r>
              <a:rPr lang="de-DE" altLang="en-DE" b="1" dirty="0"/>
              <a:t>Mittlerem Schulabschluss in Französisch: </a:t>
            </a:r>
            <a:r>
              <a:rPr lang="de-DE" altLang="en-DE" dirty="0"/>
              <a:t>nach 4 Jahren</a:t>
            </a:r>
            <a:r>
              <a:rPr lang="de-DE" altLang="en-DE" b="1" dirty="0"/>
              <a:t> </a:t>
            </a:r>
            <a:r>
              <a:rPr lang="de-DE" altLang="en-DE" dirty="0"/>
              <a:t>Französisch in der Realschule (DELF B1) </a:t>
            </a:r>
          </a:p>
          <a:p>
            <a:pPr lvl="1"/>
            <a:r>
              <a:rPr lang="de-DE" altLang="en-DE" b="1" dirty="0"/>
              <a:t>Oberstufenreife des Gymnasiums mit Französisch: </a:t>
            </a:r>
            <a:r>
              <a:rPr lang="de-DE" altLang="en-DE" dirty="0"/>
              <a:t>nach 4 Jahren, bzw. 3 Jahren (3. Fremdsprache) </a:t>
            </a:r>
          </a:p>
          <a:p>
            <a:r>
              <a:rPr lang="de-DE" altLang="en-DE" dirty="0"/>
              <a:t>in der 12. </a:t>
            </a:r>
            <a:r>
              <a:rPr lang="de-DE" altLang="en-DE" dirty="0" err="1"/>
              <a:t>Jgst</a:t>
            </a:r>
            <a:r>
              <a:rPr lang="de-DE" altLang="en-DE" dirty="0"/>
              <a:t>. (bei Bedarf 13. </a:t>
            </a:r>
            <a:r>
              <a:rPr lang="de-DE" altLang="en-DE" dirty="0" err="1"/>
              <a:t>Jgst</a:t>
            </a:r>
            <a:r>
              <a:rPr lang="de-DE" altLang="en-DE" dirty="0"/>
              <a:t>.) mit </a:t>
            </a:r>
            <a:r>
              <a:rPr lang="de-DE" altLang="en-DE" b="1" dirty="0"/>
              <a:t>2 Wochenstunden </a:t>
            </a:r>
          </a:p>
          <a:p>
            <a:pPr>
              <a:buFont typeface="Arial" panose="020B0604020202020204" pitchFamily="34" charset="0"/>
              <a:buNone/>
            </a:pPr>
            <a:endParaRPr lang="de-DE" altLang="en-DE" dirty="0"/>
          </a:p>
        </p:txBody>
      </p:sp>
      <p:sp>
        <p:nvSpPr>
          <p:cNvPr id="2" name="Textfeld 1">
            <a:extLst>
              <a:ext uri="{FF2B5EF4-FFF2-40B4-BE49-F238E27FC236}">
                <a16:creationId xmlns:a16="http://schemas.microsoft.com/office/drawing/2014/main" id="{854BA239-9F37-9D41-BF25-3908A3F36DFE}"/>
              </a:ext>
            </a:extLst>
          </p:cNvPr>
          <p:cNvSpPr txBox="1"/>
          <p:nvPr/>
        </p:nvSpPr>
        <p:spPr>
          <a:xfrm>
            <a:off x="101597" y="1763498"/>
            <a:ext cx="3662348" cy="584775"/>
          </a:xfrm>
          <a:prstGeom prst="rect">
            <a:avLst/>
          </a:prstGeom>
          <a:noFill/>
        </p:spPr>
        <p:txBody>
          <a:bodyPr wrap="none" rtlCol="0">
            <a:spAutoFit/>
          </a:bodyPr>
          <a:lstStyle/>
          <a:p>
            <a:r>
              <a:rPr lang="de-DE" dirty="0" err="1">
                <a:latin typeface="+mj-lt"/>
              </a:rPr>
              <a:t>Ausserdem</a:t>
            </a:r>
            <a:r>
              <a:rPr lang="de-DE" dirty="0">
                <a:latin typeface="+mj-lt"/>
              </a:rPr>
              <a:t> möglich: </a:t>
            </a:r>
          </a:p>
        </p:txBody>
      </p:sp>
    </p:spTree>
    <p:extLst>
      <p:ext uri="{BB962C8B-B14F-4D97-AF65-F5344CB8AC3E}">
        <p14:creationId xmlns:p14="http://schemas.microsoft.com/office/powerpoint/2010/main" val="792519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283F3D9-2FBC-79BC-0FEA-704D481A67C2}"/>
              </a:ext>
            </a:extLst>
          </p:cNvPr>
          <p:cNvSpPr>
            <a:spLocks noGrp="1"/>
          </p:cNvSpPr>
          <p:nvPr>
            <p:ph type="title"/>
          </p:nvPr>
        </p:nvSpPr>
        <p:spPr>
          <a:xfrm>
            <a:off x="720128" y="438381"/>
            <a:ext cx="9416035" cy="1527470"/>
          </a:xfrm>
        </p:spPr>
        <p:txBody>
          <a:bodyPr>
            <a:normAutofit/>
          </a:bodyPr>
          <a:lstStyle/>
          <a:p>
            <a:r>
              <a:rPr lang="de-DE" altLang="en-DE" sz="3800" dirty="0"/>
              <a:t>II. Abschlüsse an der FOSBOS Regensburg</a:t>
            </a:r>
            <a:endParaRPr lang="en-DE" sz="3800" dirty="0"/>
          </a:p>
        </p:txBody>
      </p:sp>
      <p:graphicFrame>
        <p:nvGraphicFramePr>
          <p:cNvPr id="10" name="Content Placeholder 9">
            <a:extLst>
              <a:ext uri="{FF2B5EF4-FFF2-40B4-BE49-F238E27FC236}">
                <a16:creationId xmlns:a16="http://schemas.microsoft.com/office/drawing/2014/main" id="{2291DF09-1E91-9DEA-70EA-AB0DC4FE55D5}"/>
              </a:ext>
            </a:extLst>
          </p:cNvPr>
          <p:cNvGraphicFramePr>
            <a:graphicFrameLocks noGrp="1"/>
          </p:cNvGraphicFramePr>
          <p:nvPr>
            <p:ph idx="1"/>
            <p:extLst>
              <p:ext uri="{D42A27DB-BD31-4B8C-83A1-F6EECF244321}">
                <p14:modId xmlns:p14="http://schemas.microsoft.com/office/powerpoint/2010/main" val="2682114746"/>
              </p:ext>
            </p:extLst>
          </p:nvPr>
        </p:nvGraphicFramePr>
        <p:xfrm>
          <a:off x="365457" y="1655911"/>
          <a:ext cx="10940196" cy="4626960"/>
        </p:xfrm>
        <a:graphic>
          <a:graphicData uri="http://schemas.openxmlformats.org/drawingml/2006/table">
            <a:tbl>
              <a:tblPr>
                <a:tableStyleId>{327F97BB-C833-4FB7-BDE5-3F7075034690}</a:tableStyleId>
              </a:tblPr>
              <a:tblGrid>
                <a:gridCol w="3403415">
                  <a:extLst>
                    <a:ext uri="{9D8B030D-6E8A-4147-A177-3AD203B41FA5}">
                      <a16:colId xmlns:a16="http://schemas.microsoft.com/office/drawing/2014/main" val="3982476714"/>
                    </a:ext>
                  </a:extLst>
                </a:gridCol>
                <a:gridCol w="4206877">
                  <a:extLst>
                    <a:ext uri="{9D8B030D-6E8A-4147-A177-3AD203B41FA5}">
                      <a16:colId xmlns:a16="http://schemas.microsoft.com/office/drawing/2014/main" val="1201129232"/>
                    </a:ext>
                  </a:extLst>
                </a:gridCol>
                <a:gridCol w="3329904">
                  <a:extLst>
                    <a:ext uri="{9D8B030D-6E8A-4147-A177-3AD203B41FA5}">
                      <a16:colId xmlns:a16="http://schemas.microsoft.com/office/drawing/2014/main" val="4225639962"/>
                    </a:ext>
                  </a:extLst>
                </a:gridCol>
              </a:tblGrid>
              <a:tr h="4299951">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en-DE" sz="2000" b="1" u="sng" strike="noStrike" cap="none" normalizeH="0" baseline="0" dirty="0">
                          <a:ln>
                            <a:noFill/>
                          </a:ln>
                          <a:solidFill>
                            <a:sysClr val="windowText" lastClr="000000"/>
                          </a:solidFill>
                          <a:effectLst/>
                        </a:rPr>
                        <a:t>12. Klasse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en-DE" sz="2000" b="0" u="none" strike="noStrike" cap="none" normalizeH="0" baseline="0" dirty="0">
                        <a:ln>
                          <a:noFill/>
                        </a:ln>
                        <a:solidFill>
                          <a:sysClr val="windowText" lastClr="000000"/>
                        </a:solidFill>
                        <a:effectLst/>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en-DE" sz="2000" b="0" u="none" strike="noStrike" cap="none" normalizeH="0" baseline="0" dirty="0">
                        <a:ln>
                          <a:noFill/>
                        </a:ln>
                        <a:solidFill>
                          <a:sysClr val="windowText" lastClr="000000"/>
                        </a:solidFill>
                        <a:effectLst/>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en-DE" sz="2000" b="0" u="none" strike="noStrike" cap="none" normalizeH="0" baseline="0" dirty="0">
                          <a:ln>
                            <a:noFill/>
                          </a:ln>
                          <a:solidFill>
                            <a:sysClr val="windowText" lastClr="000000"/>
                          </a:solidFill>
                          <a:effectLst/>
                        </a:rPr>
                        <a:t>Ablegen des </a:t>
                      </a:r>
                      <a:r>
                        <a:rPr kumimoji="0" lang="de-DE" altLang="en-DE" sz="2000" b="1" u="none" strike="noStrike" cap="none" normalizeH="0" baseline="0" dirty="0">
                          <a:ln>
                            <a:noFill/>
                          </a:ln>
                          <a:solidFill>
                            <a:sysClr val="windowText" lastClr="000000"/>
                          </a:solidFill>
                          <a:effectLst/>
                        </a:rPr>
                        <a:t>Fachabiturs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en-DE" sz="2000" b="0" u="none" strike="noStrike" cap="none" normalizeH="0" baseline="0" dirty="0">
                        <a:ln>
                          <a:noFill/>
                        </a:ln>
                        <a:solidFill>
                          <a:sysClr val="windowText" lastClr="000000"/>
                        </a:solidFill>
                        <a:effectLst/>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en-DE" sz="2000" b="0" u="none" strike="noStrike" cap="none" normalizeH="0" baseline="0" dirty="0">
                        <a:ln>
                          <a:noFill/>
                        </a:ln>
                        <a:solidFill>
                          <a:sysClr val="windowText" lastClr="000000"/>
                        </a:solidFill>
                        <a:effectLst/>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en-DE" sz="2000" b="0" u="none" strike="noStrike" cap="none" normalizeH="0" baseline="0" dirty="0">
                        <a:ln>
                          <a:noFill/>
                        </a:ln>
                        <a:solidFill>
                          <a:sysClr val="windowText" lastClr="000000"/>
                        </a:solidFill>
                        <a:effectLst/>
                      </a:endParaRPr>
                    </a:p>
                    <a:p>
                      <a:pPr marL="0" marR="0" lvl="0" indent="0" algn="l" defTabSz="914400" rtl="0" eaLnBrk="1" fontAlgn="base" latinLnBrk="0" hangingPunct="1">
                        <a:lnSpc>
                          <a:spcPct val="100000"/>
                        </a:lnSpc>
                        <a:spcBef>
                          <a:spcPct val="0"/>
                        </a:spcBef>
                        <a:spcAft>
                          <a:spcPct val="0"/>
                        </a:spcAft>
                        <a:buClrTx/>
                        <a:buSzTx/>
                        <a:buFont typeface="Symbol" panose="05050102010706020507" pitchFamily="18" charset="2"/>
                        <a:buChar char="Þ"/>
                        <a:tabLst/>
                      </a:pPr>
                      <a:r>
                        <a:rPr kumimoji="0" lang="de-DE" altLang="en-DE" sz="2000" b="0" u="none" strike="noStrike" cap="none" normalizeH="0" baseline="0" dirty="0">
                          <a:ln>
                            <a:noFill/>
                          </a:ln>
                          <a:solidFill>
                            <a:sysClr val="windowText" lastClr="000000"/>
                          </a:solidFill>
                          <a:effectLst/>
                        </a:rPr>
                        <a:t>Erwerb der Fachhochschulreife, die berechtigt, an Hochschulen für angewandte Wissenschaften</a:t>
                      </a:r>
                    </a:p>
                    <a:p>
                      <a:pPr marL="0" marR="0" lvl="0" indent="0" algn="l" defTabSz="914400" rtl="0" eaLnBrk="1" fontAlgn="base" latinLnBrk="0" hangingPunct="1">
                        <a:lnSpc>
                          <a:spcPct val="100000"/>
                        </a:lnSpc>
                        <a:spcBef>
                          <a:spcPct val="0"/>
                        </a:spcBef>
                        <a:spcAft>
                          <a:spcPct val="0"/>
                        </a:spcAft>
                        <a:buClrTx/>
                        <a:buSzTx/>
                        <a:buFont typeface="Symbol" panose="05050102010706020507" pitchFamily="18" charset="2"/>
                        <a:buNone/>
                        <a:tabLst/>
                      </a:pPr>
                      <a:r>
                        <a:rPr kumimoji="0" lang="de-DE" altLang="en-DE" sz="2000" b="0" u="none" strike="noStrike" cap="none" normalizeH="0" baseline="0" dirty="0">
                          <a:ln>
                            <a:noFill/>
                          </a:ln>
                          <a:solidFill>
                            <a:sysClr val="windowText" lastClr="000000"/>
                          </a:solidFill>
                          <a:effectLst/>
                        </a:rPr>
                        <a:t>zu studieren.</a:t>
                      </a:r>
                    </a:p>
                    <a:p>
                      <a:pPr marL="0" marR="0" lvl="0" indent="0" algn="l" defTabSz="914400" rtl="0" eaLnBrk="1" fontAlgn="base" latinLnBrk="0" hangingPunct="1">
                        <a:lnSpc>
                          <a:spcPct val="100000"/>
                        </a:lnSpc>
                        <a:spcBef>
                          <a:spcPct val="0"/>
                        </a:spcBef>
                        <a:spcAft>
                          <a:spcPct val="0"/>
                        </a:spcAft>
                        <a:buClrTx/>
                        <a:buSzTx/>
                        <a:buFont typeface="Symbol" panose="05050102010706020507" pitchFamily="18" charset="2"/>
                        <a:buNone/>
                        <a:tabLst/>
                      </a:pPr>
                      <a:endParaRPr kumimoji="0" lang="de-DE" altLang="en-DE" sz="2000" b="0" u="none" strike="noStrike" cap="none" normalizeH="0" baseline="0" dirty="0">
                        <a:ln>
                          <a:noFill/>
                        </a:ln>
                        <a:solidFill>
                          <a:sysClr val="windowText" lastClr="000000"/>
                        </a:solidFill>
                        <a:effectLst/>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en-DE" sz="2000" b="0" u="none" strike="noStrike" cap="none" normalizeH="0" baseline="0" dirty="0">
                        <a:ln>
                          <a:noFill/>
                        </a:ln>
                        <a:solidFill>
                          <a:sysClr val="windowText" lastClr="000000"/>
                        </a:solidFill>
                        <a:effectLst/>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en-DE" sz="2000" b="0" i="0" u="none" strike="noStrike" cap="none" normalizeH="0" baseline="0" dirty="0">
                        <a:ln>
                          <a:noFill/>
                        </a:ln>
                        <a:solidFill>
                          <a:sysClr val="windowText" lastClr="000000"/>
                        </a:solidFill>
                        <a:effectLst/>
                        <a:latin typeface="Calibri" panose="020F0502020204030204" pitchFamily="34" charset="0"/>
                        <a:ea typeface="MS PGothic" panose="020B0600070205080204" pitchFamily="34" charset="-128"/>
                        <a:cs typeface="Arial" panose="020B0604020202020204" pitchFamily="34" charset="0"/>
                      </a:endParaRPr>
                    </a:p>
                  </a:txBody>
                  <a:tcPr marL="54981" marR="54981" marT="27480" marB="27480" horzOverflow="overflow"/>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en-DE" sz="2000" b="1" u="none" strike="noStrike" cap="none" normalizeH="0" baseline="0" dirty="0">
                          <a:ln>
                            <a:noFill/>
                          </a:ln>
                          <a:solidFill>
                            <a:sysClr val="windowText" lastClr="000000"/>
                          </a:solidFill>
                          <a:effectLst/>
                        </a:rPr>
                        <a:t>13. Klasse </a:t>
                      </a:r>
                      <a:r>
                        <a:rPr kumimoji="0" lang="de-DE" altLang="en-DE" sz="2000" b="1" u="sng" strike="noStrike" cap="none" normalizeH="0" baseline="0" dirty="0">
                          <a:ln>
                            <a:noFill/>
                          </a:ln>
                          <a:solidFill>
                            <a:sysClr val="windowText" lastClr="000000"/>
                          </a:solidFill>
                          <a:effectLst/>
                        </a:rPr>
                        <a:t>ohne</a:t>
                      </a:r>
                      <a:r>
                        <a:rPr kumimoji="0" lang="de-DE" altLang="en-DE" sz="2000" b="1" u="none" strike="noStrike" cap="none" normalizeH="0" baseline="0" dirty="0">
                          <a:ln>
                            <a:noFill/>
                          </a:ln>
                          <a:solidFill>
                            <a:sysClr val="windowText" lastClr="000000"/>
                          </a:solidFill>
                          <a:effectLst/>
                        </a:rPr>
                        <a:t> 2. Fremdsprache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en-DE" sz="2000" b="0" u="none" strike="noStrike" cap="none" normalizeH="0" baseline="0" dirty="0">
                        <a:ln>
                          <a:noFill/>
                        </a:ln>
                        <a:solidFill>
                          <a:sysClr val="windowText" lastClr="000000"/>
                        </a:solidFill>
                        <a:effectLst/>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en-DE" sz="2000" b="0" u="none" strike="noStrike" cap="none" normalizeH="0" baseline="0" dirty="0">
                        <a:ln>
                          <a:noFill/>
                        </a:ln>
                        <a:solidFill>
                          <a:sysClr val="windowText" lastClr="000000"/>
                        </a:solidFill>
                        <a:effectLst/>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en-DE" sz="2000" b="0" u="none" strike="noStrike" cap="none" normalizeH="0" baseline="0" dirty="0">
                          <a:ln>
                            <a:noFill/>
                          </a:ln>
                          <a:solidFill>
                            <a:sysClr val="windowText" lastClr="000000"/>
                          </a:solidFill>
                          <a:effectLst/>
                        </a:rPr>
                        <a:t>Ablegen des </a:t>
                      </a:r>
                      <a:r>
                        <a:rPr kumimoji="0" lang="de-DE" altLang="en-DE" sz="2000" b="1" u="none" strike="noStrike" cap="none" normalizeH="0" baseline="0" dirty="0">
                          <a:ln>
                            <a:noFill/>
                          </a:ln>
                          <a:solidFill>
                            <a:sysClr val="windowText" lastClr="000000"/>
                          </a:solidFill>
                          <a:effectLst/>
                        </a:rPr>
                        <a:t>fachgebundenen Abiturs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en-DE" sz="2000" b="0" u="none" strike="noStrike" cap="none" normalizeH="0" baseline="0" dirty="0">
                        <a:ln>
                          <a:noFill/>
                        </a:ln>
                        <a:solidFill>
                          <a:sysClr val="windowText" lastClr="000000"/>
                        </a:solidFill>
                        <a:effectLst/>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en-DE" sz="2000" b="0" u="none" strike="noStrike" cap="none" normalizeH="0" baseline="0" dirty="0">
                        <a:ln>
                          <a:noFill/>
                        </a:ln>
                        <a:solidFill>
                          <a:sysClr val="windowText" lastClr="000000"/>
                        </a:solidFill>
                        <a:effectLst/>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en-DE" sz="2000" b="0" u="none" strike="noStrike" cap="none" normalizeH="0" baseline="0" dirty="0">
                        <a:ln>
                          <a:noFill/>
                        </a:ln>
                        <a:solidFill>
                          <a:sysClr val="windowText" lastClr="000000"/>
                        </a:solidFill>
                        <a:effectLst/>
                      </a:endParaRPr>
                    </a:p>
                    <a:p>
                      <a:pPr marL="0" marR="0" lvl="0" indent="0" algn="l" defTabSz="914400" rtl="0" eaLnBrk="1" fontAlgn="base" latinLnBrk="0" hangingPunct="1">
                        <a:lnSpc>
                          <a:spcPct val="100000"/>
                        </a:lnSpc>
                        <a:spcBef>
                          <a:spcPct val="0"/>
                        </a:spcBef>
                        <a:spcAft>
                          <a:spcPct val="0"/>
                        </a:spcAft>
                        <a:buClrTx/>
                        <a:buSzTx/>
                        <a:buFont typeface="Symbol" panose="05050102010706020507" pitchFamily="18" charset="2"/>
                        <a:buChar char="Þ"/>
                        <a:tabLst/>
                      </a:pPr>
                      <a:r>
                        <a:rPr kumimoji="0" lang="de-DE" altLang="en-DE" sz="2000" b="0" u="none" strike="noStrike" cap="none" normalizeH="0" baseline="0" dirty="0">
                          <a:ln>
                            <a:noFill/>
                          </a:ln>
                          <a:solidFill>
                            <a:sysClr val="windowText" lastClr="000000"/>
                          </a:solidFill>
                          <a:effectLst/>
                        </a:rPr>
                        <a:t>Erwerb der fachgebundenen Hochschulreife, die berechtigt je nach besuchtem Zweig </a:t>
                      </a:r>
                      <a:r>
                        <a:rPr kumimoji="0" lang="de-DE" altLang="en-DE" sz="2000" b="0" u="sng" strike="noStrike" cap="none" normalizeH="0" baseline="0" dirty="0">
                          <a:ln>
                            <a:noFill/>
                          </a:ln>
                          <a:solidFill>
                            <a:sysClr val="windowText" lastClr="000000"/>
                          </a:solidFill>
                          <a:effectLst/>
                        </a:rPr>
                        <a:t>in diesen Studiengängen </a:t>
                      </a:r>
                      <a:r>
                        <a:rPr kumimoji="0" lang="de-DE" altLang="en-DE" sz="2000" b="0" u="none" strike="noStrike" cap="none" normalizeH="0" baseline="0" dirty="0">
                          <a:ln>
                            <a:noFill/>
                          </a:ln>
                          <a:solidFill>
                            <a:sysClr val="windowText" lastClr="000000"/>
                          </a:solidFill>
                          <a:effectLst/>
                        </a:rPr>
                        <a:t>an der Universität zu studieren.</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en-DE" sz="2000" b="0" u="none" strike="noStrike" cap="none" normalizeH="0" baseline="0" dirty="0">
                          <a:ln>
                            <a:noFill/>
                          </a:ln>
                          <a:solidFill>
                            <a:sysClr val="windowText" lastClr="000000"/>
                          </a:solidFill>
                          <a:effectLst/>
                        </a:rPr>
                        <a:t>Bsp.: Fachrichtung Wirtschaft =&gt; BWL-Studium an der Uni möglich.</a:t>
                      </a:r>
                      <a:endParaRPr kumimoji="0" lang="de-DE" altLang="en-DE" sz="2000" b="0" i="0" u="none" strike="noStrike" cap="none" normalizeH="0" baseline="0" dirty="0">
                        <a:ln>
                          <a:noFill/>
                        </a:ln>
                        <a:solidFill>
                          <a:sysClr val="windowText" lastClr="000000"/>
                        </a:solidFill>
                        <a:effectLst/>
                        <a:latin typeface="Calibri" panose="020F0502020204030204" pitchFamily="34" charset="0"/>
                        <a:ea typeface="MS PGothic" panose="020B0600070205080204" pitchFamily="34" charset="-128"/>
                        <a:cs typeface="Arial" panose="020B0604020202020204" pitchFamily="34" charset="0"/>
                      </a:endParaRPr>
                    </a:p>
                  </a:txBody>
                  <a:tcPr marL="54981" marR="54981" marT="27480" marB="27480" horzOverflow="overflow"/>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en-DE" sz="2000" b="1" u="none" strike="noStrike" cap="none" normalizeH="0" baseline="0" dirty="0">
                          <a:ln>
                            <a:noFill/>
                          </a:ln>
                          <a:solidFill>
                            <a:sysClr val="windowText" lastClr="000000"/>
                          </a:solidFill>
                          <a:effectLst/>
                        </a:rPr>
                        <a:t>13. Klasse </a:t>
                      </a:r>
                      <a:r>
                        <a:rPr kumimoji="0" lang="de-DE" altLang="en-DE" sz="2000" b="1" u="sng" strike="noStrike" cap="none" normalizeH="0" baseline="0" dirty="0">
                          <a:ln>
                            <a:noFill/>
                          </a:ln>
                          <a:solidFill>
                            <a:sysClr val="windowText" lastClr="000000"/>
                          </a:solidFill>
                          <a:effectLst/>
                        </a:rPr>
                        <a:t>mit</a:t>
                      </a:r>
                      <a:r>
                        <a:rPr kumimoji="0" lang="de-DE" altLang="en-DE" sz="2000" b="1" u="none" strike="noStrike" cap="none" normalizeH="0" baseline="0" dirty="0">
                          <a:ln>
                            <a:noFill/>
                          </a:ln>
                          <a:solidFill>
                            <a:sysClr val="windowText" lastClr="000000"/>
                          </a:solidFill>
                          <a:effectLst/>
                        </a:rPr>
                        <a:t> 2. Fremdsprache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en-DE" sz="2000" b="0" u="none" strike="noStrike" cap="none" normalizeH="0" baseline="0" dirty="0">
                        <a:ln>
                          <a:noFill/>
                        </a:ln>
                        <a:solidFill>
                          <a:sysClr val="windowText" lastClr="000000"/>
                        </a:solidFill>
                        <a:effectLst/>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en-DE" sz="2000" b="0" u="none" strike="noStrike" cap="none" normalizeH="0" baseline="0" dirty="0">
                          <a:ln>
                            <a:noFill/>
                          </a:ln>
                          <a:solidFill>
                            <a:sysClr val="windowText" lastClr="000000"/>
                          </a:solidFill>
                          <a:effectLst/>
                        </a:rPr>
                        <a:t>Ablegen des </a:t>
                      </a:r>
                      <a:r>
                        <a:rPr kumimoji="0" lang="de-DE" altLang="en-DE" sz="2000" b="1" u="none" strike="noStrike" cap="none" normalizeH="0" baseline="0" dirty="0">
                          <a:ln>
                            <a:noFill/>
                          </a:ln>
                          <a:solidFill>
                            <a:sysClr val="windowText" lastClr="000000"/>
                          </a:solidFill>
                          <a:effectLst/>
                        </a:rPr>
                        <a:t>allgemeinen Abiturs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en-DE" sz="2000" b="0" u="none" strike="noStrike" cap="none" normalizeH="0" baseline="0" dirty="0">
                        <a:ln>
                          <a:noFill/>
                        </a:ln>
                        <a:solidFill>
                          <a:sysClr val="windowText" lastClr="000000"/>
                        </a:solidFill>
                        <a:effectLst/>
                      </a:endParaRPr>
                    </a:p>
                    <a:p>
                      <a:pPr marL="0" marR="0" lvl="0" indent="0" algn="l" defTabSz="914400" rtl="0" eaLnBrk="1" fontAlgn="base" latinLnBrk="0" hangingPunct="1">
                        <a:lnSpc>
                          <a:spcPct val="100000"/>
                        </a:lnSpc>
                        <a:spcBef>
                          <a:spcPct val="0"/>
                        </a:spcBef>
                        <a:spcAft>
                          <a:spcPct val="0"/>
                        </a:spcAft>
                        <a:buClrTx/>
                        <a:buSzTx/>
                        <a:buFont typeface="Symbol" panose="05050102010706020507" pitchFamily="18" charset="2"/>
                        <a:buChar char="Þ"/>
                        <a:tabLst/>
                      </a:pPr>
                      <a:endParaRPr kumimoji="0" lang="de-DE" altLang="en-DE" sz="2000" b="0" u="none" strike="noStrike" cap="none" normalizeH="0" baseline="0" dirty="0">
                        <a:ln>
                          <a:noFill/>
                        </a:ln>
                        <a:solidFill>
                          <a:sysClr val="windowText" lastClr="000000"/>
                        </a:solidFill>
                        <a:effectLst/>
                      </a:endParaRPr>
                    </a:p>
                    <a:p>
                      <a:pPr marL="0" marR="0" lvl="0" indent="0" algn="l" defTabSz="914400" rtl="0" eaLnBrk="1" fontAlgn="base" latinLnBrk="0" hangingPunct="1">
                        <a:lnSpc>
                          <a:spcPct val="100000"/>
                        </a:lnSpc>
                        <a:spcBef>
                          <a:spcPct val="0"/>
                        </a:spcBef>
                        <a:spcAft>
                          <a:spcPct val="0"/>
                        </a:spcAft>
                        <a:buClrTx/>
                        <a:buSzTx/>
                        <a:buFont typeface="Symbol" panose="05050102010706020507" pitchFamily="18" charset="2"/>
                        <a:buChar char="Þ"/>
                        <a:tabLst/>
                      </a:pPr>
                      <a:r>
                        <a:rPr kumimoji="0" lang="de-DE" altLang="en-DE" sz="2000" b="0" u="none" strike="noStrike" cap="none" normalizeH="0" baseline="0" dirty="0">
                          <a:ln>
                            <a:noFill/>
                          </a:ln>
                          <a:solidFill>
                            <a:sysClr val="windowText" lastClr="000000"/>
                          </a:solidFill>
                          <a:effectLst/>
                        </a:rPr>
                        <a:t>Erwerb der allgemeinen Hochschulreife.</a:t>
                      </a:r>
                    </a:p>
                    <a:p>
                      <a:pPr marL="0" marR="0" lvl="0" indent="0" algn="l" defTabSz="914400" rtl="0" eaLnBrk="1" fontAlgn="base" latinLnBrk="0" hangingPunct="1">
                        <a:lnSpc>
                          <a:spcPct val="100000"/>
                        </a:lnSpc>
                        <a:spcBef>
                          <a:spcPct val="0"/>
                        </a:spcBef>
                        <a:spcAft>
                          <a:spcPct val="0"/>
                        </a:spcAft>
                        <a:buClrTx/>
                        <a:buSzTx/>
                        <a:buFont typeface="Symbol" panose="05050102010706020507" pitchFamily="18" charset="2"/>
                        <a:buChar char="Þ"/>
                        <a:tabLst/>
                      </a:pPr>
                      <a:r>
                        <a:rPr kumimoji="0" lang="de-DE" altLang="en-DE" sz="2000" b="0" u="none" strike="noStrike" cap="none" normalizeH="0" baseline="0" dirty="0">
                          <a:ln>
                            <a:noFill/>
                          </a:ln>
                          <a:solidFill>
                            <a:sysClr val="windowText" lastClr="000000"/>
                          </a:solidFill>
                          <a:effectLst/>
                        </a:rPr>
                        <a:t>Es ist möglich, </a:t>
                      </a:r>
                      <a:r>
                        <a:rPr kumimoji="0" lang="de-DE" altLang="en-DE" sz="2000" b="0" u="sng" strike="noStrike" cap="none" normalizeH="0" baseline="0" dirty="0">
                          <a:ln>
                            <a:noFill/>
                          </a:ln>
                          <a:solidFill>
                            <a:sysClr val="windowText" lastClr="000000"/>
                          </a:solidFill>
                          <a:effectLst/>
                        </a:rPr>
                        <a:t>alle</a:t>
                      </a:r>
                      <a:r>
                        <a:rPr kumimoji="0" lang="de-DE" altLang="en-DE" sz="2000" b="0" u="none" strike="noStrike" cap="none" normalizeH="0" baseline="0" dirty="0">
                          <a:ln>
                            <a:noFill/>
                          </a:ln>
                          <a:solidFill>
                            <a:sysClr val="windowText" lastClr="000000"/>
                          </a:solidFill>
                          <a:effectLst/>
                        </a:rPr>
                        <a:t> Fächer an jeder Uni zu studieren.</a:t>
                      </a:r>
                      <a:endParaRPr kumimoji="0" lang="de-DE" altLang="en-DE" sz="2000" b="0" i="0" u="none" strike="noStrike" cap="none" normalizeH="0" baseline="0" dirty="0">
                        <a:ln>
                          <a:noFill/>
                        </a:ln>
                        <a:solidFill>
                          <a:sysClr val="windowText" lastClr="000000"/>
                        </a:solidFill>
                        <a:effectLst/>
                        <a:latin typeface="Calibri" panose="020F0502020204030204" pitchFamily="34" charset="0"/>
                        <a:ea typeface="MS PGothic" panose="020B0600070205080204" pitchFamily="34" charset="-128"/>
                        <a:cs typeface="Arial" panose="020B0604020202020204" pitchFamily="34" charset="0"/>
                      </a:endParaRPr>
                    </a:p>
                  </a:txBody>
                  <a:tcPr marL="54981" marR="54981" marT="27480" marB="27480" horzOverflow="overflow"/>
                </a:tc>
                <a:extLst>
                  <a:ext uri="{0D108BD9-81ED-4DB2-BD59-A6C34878D82A}">
                    <a16:rowId xmlns:a16="http://schemas.microsoft.com/office/drawing/2014/main" val="1444978581"/>
                  </a:ext>
                </a:extLst>
              </a:tr>
            </a:tbl>
          </a:graphicData>
        </a:graphic>
      </p:graphicFrame>
    </p:spTree>
    <p:extLst>
      <p:ext uri="{BB962C8B-B14F-4D97-AF65-F5344CB8AC3E}">
        <p14:creationId xmlns:p14="http://schemas.microsoft.com/office/powerpoint/2010/main" val="3475042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0E335-3C44-11BD-7567-A9EAF3F1541A}"/>
              </a:ext>
            </a:extLst>
          </p:cNvPr>
          <p:cNvSpPr>
            <a:spLocks noGrp="1"/>
          </p:cNvSpPr>
          <p:nvPr>
            <p:ph type="title"/>
          </p:nvPr>
        </p:nvSpPr>
        <p:spPr>
          <a:xfrm>
            <a:off x="540687" y="889691"/>
            <a:ext cx="10369550" cy="649288"/>
          </a:xfrm>
        </p:spPr>
        <p:txBody>
          <a:bodyPr/>
          <a:lstStyle/>
          <a:p>
            <a:r>
              <a:rPr lang="en-GB" dirty="0"/>
              <a:t>III. </a:t>
            </a:r>
            <a:r>
              <a:rPr lang="en-GB" dirty="0" err="1"/>
              <a:t>Erwerb</a:t>
            </a:r>
            <a:r>
              <a:rPr lang="en-GB" dirty="0"/>
              <a:t> </a:t>
            </a:r>
            <a:r>
              <a:rPr lang="en-GB" dirty="0" err="1"/>
              <a:t>einer</a:t>
            </a:r>
            <a:r>
              <a:rPr lang="en-GB" dirty="0"/>
              <a:t> </a:t>
            </a:r>
            <a:r>
              <a:rPr lang="en-GB" dirty="0" err="1"/>
              <a:t>allgemeinen</a:t>
            </a:r>
            <a:r>
              <a:rPr lang="en-GB" dirty="0"/>
              <a:t> </a:t>
            </a:r>
            <a:r>
              <a:rPr lang="en-GB" dirty="0" err="1"/>
              <a:t>Hochschulreife</a:t>
            </a:r>
            <a:r>
              <a:rPr lang="en-GB" dirty="0"/>
              <a:t> </a:t>
            </a:r>
            <a:r>
              <a:rPr lang="en-GB" dirty="0" err="1"/>
              <a:t>mit</a:t>
            </a:r>
            <a:r>
              <a:rPr lang="en-GB" dirty="0"/>
              <a:t> 2. FS</a:t>
            </a:r>
            <a:endParaRPr lang="en-DE" dirty="0"/>
          </a:p>
        </p:txBody>
      </p:sp>
      <p:sp>
        <p:nvSpPr>
          <p:cNvPr id="3" name="Content Placeholder 2">
            <a:extLst>
              <a:ext uri="{FF2B5EF4-FFF2-40B4-BE49-F238E27FC236}">
                <a16:creationId xmlns:a16="http://schemas.microsoft.com/office/drawing/2014/main" id="{29E66B2B-E566-2A49-90B3-51A68C6A1DA7}"/>
              </a:ext>
            </a:extLst>
          </p:cNvPr>
          <p:cNvSpPr>
            <a:spLocks noGrp="1"/>
          </p:cNvSpPr>
          <p:nvPr>
            <p:ph idx="1"/>
          </p:nvPr>
        </p:nvSpPr>
        <p:spPr>
          <a:xfrm>
            <a:off x="540687" y="2029964"/>
            <a:ext cx="10548942" cy="3382963"/>
          </a:xfrm>
        </p:spPr>
        <p:txBody>
          <a:bodyPr/>
          <a:lstStyle/>
          <a:p>
            <a:pPr>
              <a:lnSpc>
                <a:spcPct val="150000"/>
              </a:lnSpc>
            </a:pPr>
            <a:r>
              <a:rPr lang="en-GB" sz="2000" b="1" dirty="0"/>
              <a:t>1. </a:t>
            </a:r>
            <a:r>
              <a:rPr lang="en-GB" sz="2000" b="1" dirty="0" err="1"/>
              <a:t>Möglichkeit</a:t>
            </a:r>
            <a:r>
              <a:rPr lang="en-GB" sz="2000" dirty="0"/>
              <a:t>: </a:t>
            </a:r>
            <a:r>
              <a:rPr lang="en-GB" sz="2000" dirty="0" err="1"/>
              <a:t>zweite</a:t>
            </a:r>
            <a:r>
              <a:rPr lang="en-GB" sz="2000" dirty="0"/>
              <a:t> FS </a:t>
            </a:r>
            <a:r>
              <a:rPr lang="en-GB" sz="2000" u="sng" dirty="0" err="1"/>
              <a:t>vor</a:t>
            </a:r>
            <a:r>
              <a:rPr lang="en-GB" sz="2000" u="sng" dirty="0"/>
              <a:t> </a:t>
            </a:r>
            <a:r>
              <a:rPr lang="en-GB" sz="2000" u="sng" dirty="0" err="1"/>
              <a:t>Besuch</a:t>
            </a:r>
            <a:r>
              <a:rPr lang="en-GB" sz="2000" u="sng" dirty="0"/>
              <a:t> </a:t>
            </a:r>
            <a:r>
              <a:rPr lang="en-GB" sz="2000" dirty="0"/>
              <a:t>der FOSBOS </a:t>
            </a:r>
            <a:r>
              <a:rPr lang="en-GB" sz="2000" dirty="0" err="1"/>
              <a:t>erlernt</a:t>
            </a:r>
            <a:r>
              <a:rPr lang="en-GB" sz="2000" dirty="0"/>
              <a:t> </a:t>
            </a:r>
            <a:r>
              <a:rPr lang="de-DE" altLang="en-DE" sz="2000" dirty="0"/>
              <a:t>(Niveaustufe B1 nach GER) </a:t>
            </a:r>
            <a:endParaRPr lang="en-GB" sz="2000" dirty="0"/>
          </a:p>
          <a:p>
            <a:pPr marL="0" indent="0">
              <a:lnSpc>
                <a:spcPct val="150000"/>
              </a:lnSpc>
              <a:buNone/>
            </a:pPr>
            <a:r>
              <a:rPr lang="en-GB" sz="2000" dirty="0"/>
              <a:t>ODER</a:t>
            </a:r>
          </a:p>
          <a:p>
            <a:pPr>
              <a:lnSpc>
                <a:spcPct val="150000"/>
              </a:lnSpc>
            </a:pPr>
            <a:r>
              <a:rPr lang="en-GB" sz="2000" b="1" dirty="0"/>
              <a:t>2. </a:t>
            </a:r>
            <a:r>
              <a:rPr lang="en-GB" sz="2000" b="1" dirty="0" err="1"/>
              <a:t>Möglichkeit</a:t>
            </a:r>
            <a:r>
              <a:rPr lang="en-GB" sz="2000" b="1" dirty="0"/>
              <a:t>: </a:t>
            </a:r>
            <a:r>
              <a:rPr lang="en-GB" sz="2000" dirty="0" err="1"/>
              <a:t>zweite</a:t>
            </a:r>
            <a:r>
              <a:rPr lang="en-GB" sz="2000" dirty="0"/>
              <a:t> FS (</a:t>
            </a:r>
            <a:r>
              <a:rPr lang="en-GB" sz="2000" dirty="0" err="1"/>
              <a:t>aktuell</a:t>
            </a:r>
            <a:r>
              <a:rPr lang="en-GB" sz="2000" dirty="0"/>
              <a:t>: </a:t>
            </a:r>
            <a:r>
              <a:rPr lang="en-GB" sz="2000" dirty="0" err="1"/>
              <a:t>nur</a:t>
            </a:r>
            <a:r>
              <a:rPr lang="en-GB" sz="2000" dirty="0"/>
              <a:t> SPANISCH </a:t>
            </a:r>
            <a:r>
              <a:rPr lang="en-GB" sz="2000" dirty="0" err="1"/>
              <a:t>Anfänger</a:t>
            </a:r>
            <a:r>
              <a:rPr lang="en-GB" sz="2000" dirty="0"/>
              <a:t>)  </a:t>
            </a:r>
            <a:r>
              <a:rPr lang="en-GB" sz="2000" u="sng" dirty="0" err="1"/>
              <a:t>im</a:t>
            </a:r>
            <a:r>
              <a:rPr lang="en-GB" sz="2000" u="sng" dirty="0"/>
              <a:t> Rahmen des IW </a:t>
            </a:r>
            <a:r>
              <a:rPr lang="en-GB" sz="2000" u="sng" dirty="0" err="1"/>
              <a:t>Zweigs</a:t>
            </a:r>
            <a:r>
              <a:rPr lang="en-GB" sz="2000" u="sng" dirty="0"/>
              <a:t> </a:t>
            </a:r>
            <a:r>
              <a:rPr lang="en-GB" sz="2000" dirty="0"/>
              <a:t>UND </a:t>
            </a:r>
            <a:r>
              <a:rPr lang="en-GB" sz="2000" dirty="0" err="1"/>
              <a:t>Besuch</a:t>
            </a:r>
            <a:r>
              <a:rPr lang="en-GB" sz="2000" dirty="0"/>
              <a:t> der  13. </a:t>
            </a:r>
            <a:r>
              <a:rPr lang="en-GB" sz="2000" dirty="0" err="1"/>
              <a:t>Klasse</a:t>
            </a:r>
            <a:endParaRPr lang="en-GB" sz="2000" dirty="0"/>
          </a:p>
          <a:p>
            <a:pPr marL="0" indent="0">
              <a:lnSpc>
                <a:spcPct val="150000"/>
              </a:lnSpc>
              <a:buNone/>
            </a:pPr>
            <a:r>
              <a:rPr lang="en-GB" sz="2000" dirty="0"/>
              <a:t>ODER</a:t>
            </a:r>
          </a:p>
          <a:p>
            <a:pPr>
              <a:lnSpc>
                <a:spcPct val="150000"/>
              </a:lnSpc>
            </a:pPr>
            <a:r>
              <a:rPr lang="en-GB" sz="2000" b="1" dirty="0"/>
              <a:t>3. </a:t>
            </a:r>
            <a:r>
              <a:rPr lang="en-GB" sz="2000" b="1" dirty="0" err="1"/>
              <a:t>Möglichkeit</a:t>
            </a:r>
            <a:r>
              <a:rPr lang="en-GB" sz="2000" b="1" dirty="0"/>
              <a:t>: </a:t>
            </a:r>
            <a:r>
              <a:rPr lang="en-GB" sz="2000" dirty="0" err="1"/>
              <a:t>zweite</a:t>
            </a:r>
            <a:r>
              <a:rPr lang="en-GB" sz="2000" dirty="0"/>
              <a:t> FS </a:t>
            </a:r>
            <a:r>
              <a:rPr lang="en-GB" sz="2000" u="sng" dirty="0" err="1"/>
              <a:t>während</a:t>
            </a:r>
            <a:r>
              <a:rPr lang="en-GB" sz="2000" u="sng" dirty="0"/>
              <a:t> 12./13. </a:t>
            </a:r>
            <a:r>
              <a:rPr lang="en-GB" sz="2000" u="sng" dirty="0" err="1"/>
              <a:t>Klasse</a:t>
            </a:r>
            <a:r>
              <a:rPr lang="en-GB" sz="2000" u="sng" dirty="0"/>
              <a:t>  </a:t>
            </a:r>
            <a:r>
              <a:rPr lang="en-GB" sz="2000" u="sng" dirty="0" err="1"/>
              <a:t>als</a:t>
            </a:r>
            <a:r>
              <a:rPr lang="en-GB" sz="2000" u="sng" dirty="0"/>
              <a:t> WPF </a:t>
            </a:r>
            <a:r>
              <a:rPr lang="en-GB" sz="2000" dirty="0" err="1"/>
              <a:t>belegen</a:t>
            </a:r>
            <a:endParaRPr lang="en-GB" sz="2000" dirty="0"/>
          </a:p>
          <a:p>
            <a:pPr marL="0" indent="0">
              <a:lnSpc>
                <a:spcPct val="150000"/>
              </a:lnSpc>
              <a:buNone/>
            </a:pPr>
            <a:r>
              <a:rPr lang="en-GB" sz="2000" dirty="0"/>
              <a:t>ODER</a:t>
            </a:r>
          </a:p>
          <a:p>
            <a:pPr>
              <a:lnSpc>
                <a:spcPct val="150000"/>
              </a:lnSpc>
            </a:pPr>
            <a:r>
              <a:rPr lang="en-GB" sz="2000" b="1" dirty="0"/>
              <a:t>4.  </a:t>
            </a:r>
            <a:r>
              <a:rPr lang="en-GB" sz="2000" b="1" dirty="0" err="1"/>
              <a:t>Möglichkeit</a:t>
            </a:r>
            <a:r>
              <a:rPr lang="en-GB" sz="2000" dirty="0"/>
              <a:t>: </a:t>
            </a:r>
            <a:r>
              <a:rPr lang="en-GB" sz="2000" dirty="0" err="1"/>
              <a:t>zweite</a:t>
            </a:r>
            <a:r>
              <a:rPr lang="en-GB" sz="2000" dirty="0"/>
              <a:t> FS </a:t>
            </a:r>
            <a:r>
              <a:rPr lang="en-GB" sz="2000" u="sng" dirty="0" err="1"/>
              <a:t>mit</a:t>
            </a:r>
            <a:r>
              <a:rPr lang="en-GB" sz="2000" u="sng" dirty="0"/>
              <a:t> </a:t>
            </a:r>
            <a:r>
              <a:rPr lang="en-GB" sz="2000" u="sng" dirty="0" err="1"/>
              <a:t>Ergänzungsprüfung</a:t>
            </a:r>
            <a:r>
              <a:rPr lang="en-GB" sz="2000" u="sng" dirty="0"/>
              <a:t> </a:t>
            </a:r>
            <a:r>
              <a:rPr lang="en-GB" sz="2000" dirty="0" err="1"/>
              <a:t>nachweisen</a:t>
            </a:r>
            <a:endParaRPr lang="en-GB" sz="2000" dirty="0"/>
          </a:p>
          <a:p>
            <a:pPr>
              <a:lnSpc>
                <a:spcPct val="150000"/>
              </a:lnSpc>
            </a:pPr>
            <a:endParaRPr lang="en-DE" dirty="0"/>
          </a:p>
        </p:txBody>
      </p:sp>
      <p:sp>
        <p:nvSpPr>
          <p:cNvPr id="4" name="Date Placeholder 3">
            <a:extLst>
              <a:ext uri="{FF2B5EF4-FFF2-40B4-BE49-F238E27FC236}">
                <a16:creationId xmlns:a16="http://schemas.microsoft.com/office/drawing/2014/main" id="{1D237148-3ED4-0BC3-2132-FFA990F19B44}"/>
              </a:ext>
            </a:extLst>
          </p:cNvPr>
          <p:cNvSpPr>
            <a:spLocks noGrp="1"/>
          </p:cNvSpPr>
          <p:nvPr>
            <p:ph type="dt" sz="half" idx="10"/>
          </p:nvPr>
        </p:nvSpPr>
        <p:spPr/>
        <p:txBody>
          <a:bodyPr/>
          <a:lstStyle/>
          <a:p>
            <a:fld id="{0001B481-9A7B-4E5E-B76C-F0E8EF7E0E61}" type="datetime2">
              <a:rPr lang="de-DE" altLang="de-DE" smtClean="0"/>
              <a:pPr/>
              <a:t>Montag, 20. Juli 2026</a:t>
            </a:fld>
            <a:endParaRPr lang="de-DE" altLang="de-DE"/>
          </a:p>
        </p:txBody>
      </p:sp>
      <p:sp>
        <p:nvSpPr>
          <p:cNvPr id="7" name="Textfeld 6">
            <a:extLst>
              <a:ext uri="{FF2B5EF4-FFF2-40B4-BE49-F238E27FC236}">
                <a16:creationId xmlns:a16="http://schemas.microsoft.com/office/drawing/2014/main" id="{7D8D44AD-D1A2-1014-57CA-04A91AADB0A3}"/>
              </a:ext>
            </a:extLst>
          </p:cNvPr>
          <p:cNvSpPr txBox="1"/>
          <p:nvPr/>
        </p:nvSpPr>
        <p:spPr>
          <a:xfrm>
            <a:off x="2790804" y="1466921"/>
            <a:ext cx="4758483" cy="584775"/>
          </a:xfrm>
          <a:prstGeom prst="rect">
            <a:avLst/>
          </a:prstGeom>
          <a:noFill/>
        </p:spPr>
        <p:txBody>
          <a:bodyPr wrap="none" rtlCol="0">
            <a:spAutoFit/>
          </a:bodyPr>
          <a:lstStyle/>
          <a:p>
            <a:r>
              <a:rPr lang="de-DE" dirty="0">
                <a:latin typeface="+mn-lt"/>
              </a:rPr>
              <a:t>4 Möglichkeiten - Übersicht</a:t>
            </a:r>
          </a:p>
        </p:txBody>
      </p:sp>
    </p:spTree>
    <p:extLst>
      <p:ext uri="{BB962C8B-B14F-4D97-AF65-F5344CB8AC3E}">
        <p14:creationId xmlns:p14="http://schemas.microsoft.com/office/powerpoint/2010/main" val="1238230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a:extLst>
              <a:ext uri="{FF2B5EF4-FFF2-40B4-BE49-F238E27FC236}">
                <a16:creationId xmlns:a16="http://schemas.microsoft.com/office/drawing/2014/main" id="{391F7C6A-164C-9C57-C045-C8BCD50A28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6541" y="4855137"/>
            <a:ext cx="2122558" cy="9450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16386" name="Titel 1">
            <a:extLst>
              <a:ext uri="{FF2B5EF4-FFF2-40B4-BE49-F238E27FC236}">
                <a16:creationId xmlns:a16="http://schemas.microsoft.com/office/drawing/2014/main" id="{3387FBF1-BAC0-0B44-85AA-CC5B67604397}"/>
              </a:ext>
            </a:extLst>
          </p:cNvPr>
          <p:cNvSpPr>
            <a:spLocks noGrp="1"/>
          </p:cNvSpPr>
          <p:nvPr>
            <p:ph type="title"/>
          </p:nvPr>
        </p:nvSpPr>
        <p:spPr>
          <a:xfrm>
            <a:off x="504825" y="1152525"/>
            <a:ext cx="10728820" cy="649288"/>
          </a:xfrm>
        </p:spPr>
        <p:txBody>
          <a:bodyPr/>
          <a:lstStyle/>
          <a:p>
            <a:pPr eaLnBrk="1" hangingPunct="1"/>
            <a:r>
              <a:rPr lang="en-GB" altLang="en-DE" sz="3020" dirty="0"/>
              <a:t>3.1 </a:t>
            </a:r>
            <a:r>
              <a:rPr lang="de-DE" altLang="en-DE" sz="3024" dirty="0"/>
              <a:t>Erwerb der allgemeinen Hochschulreife mit 2. Fremdsprache – </a:t>
            </a:r>
            <a:r>
              <a:rPr lang="de-DE" altLang="en-DE" sz="3024" dirty="0">
                <a:solidFill>
                  <a:srgbClr val="1B4B97"/>
                </a:solidFill>
              </a:rPr>
              <a:t>MÖGLICHKEIT 1</a:t>
            </a:r>
            <a:r>
              <a:rPr lang="de-DE" altLang="en-DE" sz="3024" dirty="0"/>
              <a:t>:</a:t>
            </a:r>
          </a:p>
        </p:txBody>
      </p:sp>
      <p:sp>
        <p:nvSpPr>
          <p:cNvPr id="3" name="Inhaltsplatzhalter 2">
            <a:extLst>
              <a:ext uri="{FF2B5EF4-FFF2-40B4-BE49-F238E27FC236}">
                <a16:creationId xmlns:a16="http://schemas.microsoft.com/office/drawing/2014/main" id="{733B76CA-87FB-38BA-8036-EF57B46A034D}"/>
              </a:ext>
            </a:extLst>
          </p:cNvPr>
          <p:cNvSpPr>
            <a:spLocks noGrp="1"/>
          </p:cNvSpPr>
          <p:nvPr>
            <p:ph idx="1"/>
          </p:nvPr>
        </p:nvSpPr>
        <p:spPr>
          <a:xfrm>
            <a:off x="1461921" y="2237529"/>
            <a:ext cx="9247807" cy="3700600"/>
          </a:xfrm>
        </p:spPr>
        <p:txBody>
          <a:bodyPr/>
          <a:lstStyle/>
          <a:p>
            <a:pPr marL="0" indent="0" algn="just">
              <a:buNone/>
            </a:pPr>
            <a:r>
              <a:rPr lang="de-DE" altLang="en-DE" sz="2268" dirty="0"/>
              <a:t>ausreichende Kenntnisse in einer 2. Fremdsprache wurden schon </a:t>
            </a:r>
            <a:r>
              <a:rPr lang="de-DE" altLang="en-DE" sz="2268" u="sng" dirty="0"/>
              <a:t>vor</a:t>
            </a:r>
            <a:r>
              <a:rPr lang="de-DE" altLang="en-DE" sz="2268" dirty="0"/>
              <a:t> Besuch von FOSBOS erworben, z.B. durch versetzungserheblichen Unterricht in Latein, Französisch, Italienisch, Spanisch oder Russisch</a:t>
            </a:r>
          </a:p>
          <a:p>
            <a:pPr lvl="2" eaLnBrk="1" hangingPunct="1">
              <a:buFontTx/>
              <a:buChar char="-"/>
            </a:pPr>
            <a:r>
              <a:rPr lang="de-DE" altLang="en-DE" sz="2079" dirty="0"/>
              <a:t>Am Gymnasium (3 Jahre Unterricht)</a:t>
            </a:r>
          </a:p>
          <a:p>
            <a:pPr lvl="2" eaLnBrk="1" hangingPunct="1">
              <a:buFontTx/>
              <a:buChar char="-"/>
            </a:pPr>
            <a:r>
              <a:rPr lang="de-DE" altLang="en-DE" sz="2079" dirty="0"/>
              <a:t>an einer Realschule durch die Abschlussprüfung in Französisch (Kl. 7-10)</a:t>
            </a:r>
          </a:p>
          <a:p>
            <a:pPr lvl="2" eaLnBrk="1" hangingPunct="1">
              <a:buFont typeface="Arial" panose="020B0604020202020204" pitchFamily="34" charset="0"/>
              <a:buNone/>
            </a:pPr>
            <a:endParaRPr lang="de-DE" altLang="en-DE" sz="2835" dirty="0"/>
          </a:p>
          <a:p>
            <a:pPr lvl="2" eaLnBrk="1" hangingPunct="1">
              <a:buFont typeface="Arial" panose="020B0604020202020204" pitchFamily="34" charset="0"/>
              <a:buNone/>
            </a:pPr>
            <a:endParaRPr lang="de-DE" altLang="en-DE" sz="2835" dirty="0"/>
          </a:p>
          <a:p>
            <a:pPr lvl="2" eaLnBrk="1" hangingPunct="1">
              <a:buFont typeface="Arial" panose="020B0604020202020204" pitchFamily="34" charset="0"/>
              <a:buNone/>
            </a:pPr>
            <a:endParaRPr lang="de-DE" altLang="en-DE" sz="2079" dirty="0"/>
          </a:p>
        </p:txBody>
      </p:sp>
      <p:sp>
        <p:nvSpPr>
          <p:cNvPr id="8" name="Textfeld 7">
            <a:extLst>
              <a:ext uri="{FF2B5EF4-FFF2-40B4-BE49-F238E27FC236}">
                <a16:creationId xmlns:a16="http://schemas.microsoft.com/office/drawing/2014/main" id="{15239152-27E8-7682-8443-ECA7B7119494}"/>
              </a:ext>
            </a:extLst>
          </p:cNvPr>
          <p:cNvSpPr txBox="1">
            <a:spLocks noChangeArrowheads="1"/>
          </p:cNvSpPr>
          <p:nvPr/>
        </p:nvSpPr>
        <p:spPr bwMode="auto">
          <a:xfrm>
            <a:off x="2592685" y="4759191"/>
            <a:ext cx="8092034" cy="1720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indent="0" eaLnBrk="1" hangingPunct="1"/>
            <a:r>
              <a:rPr lang="de-DE" altLang="en-DE" sz="2646" dirty="0"/>
              <a:t>-   Erreichen von mind. Note 4 im Zeugnis</a:t>
            </a:r>
          </a:p>
          <a:p>
            <a:pPr marL="914400" lvl="2" indent="0" eaLnBrk="1" hangingPunct="1"/>
            <a:r>
              <a:rPr lang="de-DE" altLang="en-DE" sz="2646" dirty="0"/>
              <a:t>-   Belegung der zweiten Fremdsprache in dieser Sprache an der FOSBOS </a:t>
            </a:r>
            <a:r>
              <a:rPr lang="de-DE" altLang="en-DE" sz="2646" u="sng" dirty="0"/>
              <a:t>nicht </a:t>
            </a:r>
            <a:r>
              <a:rPr lang="de-DE" altLang="en-DE" sz="2646" dirty="0"/>
              <a:t>mehr möglich</a:t>
            </a:r>
          </a:p>
          <a:p>
            <a:pPr eaLnBrk="1" hangingPunct="1">
              <a:buFont typeface="Arial" panose="020B0604020202020204" pitchFamily="34" charset="0"/>
              <a:buChar char="•"/>
            </a:pPr>
            <a:endParaRPr lang="de-DE" altLang="en-DE" sz="2646"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02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Inhaltsplatzhalter 2">
            <a:extLst>
              <a:ext uri="{FF2B5EF4-FFF2-40B4-BE49-F238E27FC236}">
                <a16:creationId xmlns:a16="http://schemas.microsoft.com/office/drawing/2014/main" id="{5AF2854D-1F6C-749C-B62B-EE22AF00F7F1}"/>
              </a:ext>
            </a:extLst>
          </p:cNvPr>
          <p:cNvSpPr>
            <a:spLocks noGrp="1"/>
          </p:cNvSpPr>
          <p:nvPr>
            <p:ph idx="1"/>
          </p:nvPr>
        </p:nvSpPr>
        <p:spPr>
          <a:xfrm>
            <a:off x="1872932" y="2395565"/>
            <a:ext cx="7776210" cy="2613071"/>
          </a:xfrm>
        </p:spPr>
        <p:txBody>
          <a:bodyPr/>
          <a:lstStyle/>
          <a:p>
            <a:pPr marL="0" indent="0">
              <a:lnSpc>
                <a:spcPct val="90000"/>
              </a:lnSpc>
              <a:buNone/>
            </a:pPr>
            <a:endParaRPr lang="de-DE" altLang="en-DE" sz="2835"/>
          </a:p>
          <a:p>
            <a:pPr marL="0" indent="0">
              <a:lnSpc>
                <a:spcPct val="90000"/>
              </a:lnSpc>
              <a:buNone/>
            </a:pPr>
            <a:endParaRPr lang="de-DE" altLang="en-DE" sz="2835"/>
          </a:p>
          <a:p>
            <a:pPr marL="0" indent="0">
              <a:lnSpc>
                <a:spcPct val="90000"/>
              </a:lnSpc>
              <a:buNone/>
            </a:pPr>
            <a:endParaRPr lang="de-DE" altLang="en-DE" sz="2835"/>
          </a:p>
          <a:p>
            <a:pPr marL="0" indent="0">
              <a:lnSpc>
                <a:spcPct val="90000"/>
              </a:lnSpc>
              <a:buNone/>
            </a:pPr>
            <a:endParaRPr lang="de-DE" altLang="en-DE" sz="2835"/>
          </a:p>
          <a:p>
            <a:pPr marL="0" indent="0">
              <a:lnSpc>
                <a:spcPct val="90000"/>
              </a:lnSpc>
              <a:buNone/>
            </a:pPr>
            <a:endParaRPr lang="de-DE" altLang="en-DE" sz="2835"/>
          </a:p>
        </p:txBody>
      </p:sp>
      <p:sp>
        <p:nvSpPr>
          <p:cNvPr id="18434" name="Titel 1">
            <a:extLst>
              <a:ext uri="{FF2B5EF4-FFF2-40B4-BE49-F238E27FC236}">
                <a16:creationId xmlns:a16="http://schemas.microsoft.com/office/drawing/2014/main" id="{AE662A0E-7CF6-338F-D03F-876C7FDF34AE}"/>
              </a:ext>
            </a:extLst>
          </p:cNvPr>
          <p:cNvSpPr>
            <a:spLocks noGrp="1"/>
          </p:cNvSpPr>
          <p:nvPr>
            <p:ph type="title"/>
          </p:nvPr>
        </p:nvSpPr>
        <p:spPr/>
        <p:txBody>
          <a:bodyPr/>
          <a:lstStyle/>
          <a:p>
            <a:pPr eaLnBrk="1" hangingPunct="1"/>
            <a:r>
              <a:rPr lang="de-DE" altLang="en-DE" sz="3024" dirty="0"/>
              <a:t>3.2 Erwerb der allgemeinen Hochschulreife mit 2. FS – </a:t>
            </a:r>
            <a:r>
              <a:rPr lang="de-DE" altLang="en-DE" sz="3024" dirty="0">
                <a:solidFill>
                  <a:srgbClr val="1B4B97"/>
                </a:solidFill>
              </a:rPr>
              <a:t>MÖGLICHKEIT 2</a:t>
            </a:r>
            <a:r>
              <a:rPr lang="de-DE" altLang="en-DE" sz="3024" dirty="0"/>
              <a:t>:</a:t>
            </a:r>
          </a:p>
        </p:txBody>
      </p:sp>
      <p:sp>
        <p:nvSpPr>
          <p:cNvPr id="2" name="Inhaltsplatzhalter 2">
            <a:extLst>
              <a:ext uri="{FF2B5EF4-FFF2-40B4-BE49-F238E27FC236}">
                <a16:creationId xmlns:a16="http://schemas.microsoft.com/office/drawing/2014/main" id="{BF8B4CF8-D7A7-AF26-736F-DC3834A22773}"/>
              </a:ext>
            </a:extLst>
          </p:cNvPr>
          <p:cNvSpPr txBox="1">
            <a:spLocks/>
          </p:cNvSpPr>
          <p:nvPr/>
        </p:nvSpPr>
        <p:spPr bwMode="auto">
          <a:xfrm>
            <a:off x="1872931" y="2159967"/>
            <a:ext cx="9216698" cy="4112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2"/>
              </a:buClr>
              <a:buSzPct val="75000"/>
              <a:buFont typeface="Wingdings" panose="05000000000000000000" pitchFamily="2" charset="2"/>
              <a:buChar char="n"/>
              <a:defRPr sz="2400" kern="1200">
                <a:solidFill>
                  <a:schemeClr val="tx1"/>
                </a:solidFill>
                <a:effectLst>
                  <a:outerShdw blurRad="38100" dist="38100" dir="2700000" algn="tl">
                    <a:srgbClr val="C0C0C0"/>
                  </a:outerShdw>
                </a:effectLst>
                <a:latin typeface="+mn-lt"/>
                <a:ea typeface="+mn-ea"/>
                <a:cs typeface="+mn-cs"/>
              </a:defRPr>
            </a:lvl1pPr>
            <a:lvl2pPr marL="742950" indent="-285750" algn="l" rtl="0" fontAlgn="base">
              <a:spcBef>
                <a:spcPct val="20000"/>
              </a:spcBef>
              <a:spcAft>
                <a:spcPct val="0"/>
              </a:spcAft>
              <a:buClr>
                <a:schemeClr val="accent2"/>
              </a:buClr>
              <a:buSzPct val="80000"/>
              <a:buFont typeface="Wingdings" panose="05000000000000000000" pitchFamily="2" charset="2"/>
              <a:buChar char="¨"/>
              <a:defRPr sz="2000" kern="1200">
                <a:solidFill>
                  <a:schemeClr val="tx1"/>
                </a:solidFill>
                <a:effectLst>
                  <a:outerShdw blurRad="38100" dist="38100" dir="2700000" algn="tl">
                    <a:srgbClr val="C0C0C0"/>
                  </a:outerShdw>
                </a:effectLst>
                <a:latin typeface="+mn-lt"/>
                <a:ea typeface="+mn-ea"/>
                <a:cs typeface="+mn-cs"/>
              </a:defRPr>
            </a:lvl2pPr>
            <a:lvl3pPr marL="1143000" indent="-228600" algn="l" rtl="0" fontAlgn="base">
              <a:spcBef>
                <a:spcPct val="20000"/>
              </a:spcBef>
              <a:spcAft>
                <a:spcPct val="0"/>
              </a:spcAft>
              <a:buClr>
                <a:schemeClr val="bg2"/>
              </a:buClr>
              <a:buSzPct val="65000"/>
              <a:buFont typeface="Wingdings" panose="05000000000000000000" pitchFamily="2" charset="2"/>
              <a:buChar char="n"/>
              <a:defRPr kern="1200">
                <a:solidFill>
                  <a:schemeClr val="tx1"/>
                </a:solidFill>
                <a:effectLst>
                  <a:outerShdw blurRad="38100" dist="38100" dir="2700000" algn="tl">
                    <a:srgbClr val="C0C0C0"/>
                  </a:outerShdw>
                </a:effectLst>
                <a:latin typeface="+mn-lt"/>
                <a:ea typeface="+mn-ea"/>
                <a:cs typeface="+mn-cs"/>
              </a:defRPr>
            </a:lvl3pPr>
            <a:lvl4pPr marL="1600200" indent="-228600" algn="l" rtl="0" fontAlgn="base">
              <a:spcBef>
                <a:spcPct val="20000"/>
              </a:spcBef>
              <a:spcAft>
                <a:spcPct val="0"/>
              </a:spcAft>
              <a:buClr>
                <a:schemeClr val="accent2"/>
              </a:buClr>
              <a:buSzPct val="70000"/>
              <a:buFont typeface="Wingdings" panose="05000000000000000000" pitchFamily="2" charset="2"/>
              <a:buChar char="¨"/>
              <a:defRPr sz="2000" kern="1200">
                <a:solidFill>
                  <a:schemeClr val="tx1"/>
                </a:solidFill>
                <a:latin typeface="Arial" panose="020B0604020202020204" pitchFamily="34" charset="0"/>
                <a:ea typeface="+mn-ea"/>
                <a:cs typeface="+mn-cs"/>
              </a:defRPr>
            </a:lvl4pPr>
            <a:lvl5pPr marL="2057400" indent="-228600" algn="l" rtl="0" fontAlgn="base">
              <a:spcBef>
                <a:spcPct val="20000"/>
              </a:spcBef>
              <a:spcAft>
                <a:spcPct val="0"/>
              </a:spcAft>
              <a:buClr>
                <a:schemeClr val="bg2"/>
              </a:buClr>
              <a:buFont typeface="Wingdings" panose="05000000000000000000" pitchFamily="2" charset="2"/>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0000"/>
              </a:lnSpc>
              <a:buFont typeface="Wingdings" panose="05000000000000000000" pitchFamily="2" charset="2"/>
              <a:buNone/>
            </a:pPr>
            <a:r>
              <a:rPr lang="de-DE" altLang="en-DE" sz="2646" b="1" dirty="0"/>
              <a:t>Besuch des Internationales Wirtschaftszweiges (nur FOS und aktuell nur Spanisch) bis einschließlich der 13. Klasse </a:t>
            </a:r>
          </a:p>
          <a:p>
            <a:pPr marL="0" indent="0">
              <a:lnSpc>
                <a:spcPct val="90000"/>
              </a:lnSpc>
              <a:buFont typeface="Wingdings" panose="05000000000000000000" pitchFamily="2" charset="2"/>
              <a:buNone/>
            </a:pPr>
            <a:r>
              <a:rPr lang="de-DE" altLang="en-DE" sz="2646" b="1" dirty="0"/>
              <a:t> - 11. Klasse: </a:t>
            </a:r>
            <a:r>
              <a:rPr lang="de-DE" altLang="en-DE" sz="2646" dirty="0"/>
              <a:t>4 Wochenstunden ( 1 KA pro HJ)</a:t>
            </a:r>
          </a:p>
          <a:p>
            <a:pPr marL="0" indent="0">
              <a:lnSpc>
                <a:spcPct val="90000"/>
              </a:lnSpc>
              <a:buFont typeface="Wingdings" panose="05000000000000000000" pitchFamily="2" charset="2"/>
              <a:buNone/>
            </a:pPr>
            <a:r>
              <a:rPr lang="de-DE" altLang="en-DE" sz="2646" b="1" dirty="0"/>
              <a:t> - 12. Klasse: </a:t>
            </a:r>
            <a:r>
              <a:rPr lang="de-DE" altLang="en-DE" sz="2646" dirty="0"/>
              <a:t>3 Wochenstunden ( 1 KA + Schulaufgabe pro HJ)</a:t>
            </a:r>
          </a:p>
          <a:p>
            <a:pPr marL="0" indent="0">
              <a:lnSpc>
                <a:spcPct val="90000"/>
              </a:lnSpc>
              <a:buNone/>
            </a:pPr>
            <a:r>
              <a:rPr lang="de-DE" altLang="en-DE" sz="2646" b="1" dirty="0"/>
              <a:t> - 13. Klasse </a:t>
            </a:r>
            <a:r>
              <a:rPr lang="de-DE" altLang="en-DE" sz="2646" dirty="0"/>
              <a:t>3 Wochenstunden ( 1 KA + Schulaufgabe pro HJ)</a:t>
            </a:r>
          </a:p>
          <a:p>
            <a:pPr marL="0" indent="0">
              <a:lnSpc>
                <a:spcPct val="90000"/>
              </a:lnSpc>
              <a:buFont typeface="Wingdings" panose="05000000000000000000" pitchFamily="2" charset="2"/>
              <a:buNone/>
            </a:pPr>
            <a:r>
              <a:rPr lang="de-DE" altLang="en-DE" sz="2646" b="1" dirty="0"/>
              <a:t>		KEIN Abiturprüfungsfach </a:t>
            </a:r>
          </a:p>
          <a:p>
            <a:pPr marL="0" indent="0">
              <a:lnSpc>
                <a:spcPct val="90000"/>
              </a:lnSpc>
              <a:buFont typeface="Wingdings" panose="05000000000000000000" pitchFamily="2" charset="2"/>
              <a:buNone/>
            </a:pPr>
            <a:r>
              <a:rPr lang="de-DE" altLang="en-DE" sz="2457" dirty="0"/>
              <a:t>		 - </a:t>
            </a:r>
            <a:r>
              <a:rPr lang="de-DE" altLang="en-DE" dirty="0">
                <a:latin typeface="+mj-lt"/>
              </a:rPr>
              <a:t>Mindestens eine Halbjahresleistung der 12. Klasse 		    MUSS eingebracht werden und beide der 13. Klasse</a:t>
            </a:r>
            <a:br>
              <a:rPr lang="de-DE" altLang="en-DE" dirty="0">
                <a:latin typeface="+mj-lt"/>
              </a:rPr>
            </a:br>
            <a:r>
              <a:rPr lang="de-DE" altLang="en-DE" dirty="0">
                <a:latin typeface="+mj-lt"/>
              </a:rPr>
              <a:t>		   (13/2: mind. 4 Notenpunkte) </a:t>
            </a:r>
          </a:p>
          <a:p>
            <a:pPr lvl="4">
              <a:lnSpc>
                <a:spcPct val="90000"/>
              </a:lnSpc>
              <a:buFontTx/>
              <a:buChar char="-"/>
            </a:pPr>
            <a:r>
              <a:rPr lang="de-DE" altLang="en-DE" sz="2400" dirty="0">
                <a:latin typeface="+mj-lt"/>
              </a:rPr>
              <a:t>Mindestens die Note 4 im Abschlusszeugnis der 13. Klasse und mindestens einen Schnitt von 3,5</a:t>
            </a:r>
          </a:p>
          <a:p>
            <a:pPr marL="0" indent="0">
              <a:lnSpc>
                <a:spcPct val="90000"/>
              </a:lnSpc>
              <a:buFont typeface="Wingdings" panose="05000000000000000000" pitchFamily="2" charset="2"/>
              <a:buNone/>
            </a:pPr>
            <a:endParaRPr lang="de-DE" altLang="en-DE" sz="2835" dirty="0"/>
          </a:p>
          <a:p>
            <a:pPr marL="0" indent="0">
              <a:lnSpc>
                <a:spcPct val="90000"/>
              </a:lnSpc>
              <a:buFont typeface="Wingdings" panose="05000000000000000000" pitchFamily="2" charset="2"/>
              <a:buNone/>
            </a:pPr>
            <a:endParaRPr lang="de-DE" altLang="en-DE" sz="2835" dirty="0"/>
          </a:p>
          <a:p>
            <a:pPr marL="0" indent="0">
              <a:lnSpc>
                <a:spcPct val="90000"/>
              </a:lnSpc>
              <a:buFont typeface="Wingdings" panose="05000000000000000000" pitchFamily="2" charset="2"/>
              <a:buNone/>
            </a:pPr>
            <a:endParaRPr lang="de-DE" altLang="en-DE" sz="2835" dirty="0"/>
          </a:p>
          <a:p>
            <a:pPr marL="0" indent="0">
              <a:lnSpc>
                <a:spcPct val="90000"/>
              </a:lnSpc>
              <a:buFont typeface="Wingdings" panose="05000000000000000000" pitchFamily="2" charset="2"/>
              <a:buNone/>
            </a:pPr>
            <a:endParaRPr lang="de-DE" altLang="en-DE" sz="2835" dirty="0"/>
          </a:p>
        </p:txBody>
      </p:sp>
      <p:pic>
        <p:nvPicPr>
          <p:cNvPr id="5" name="Picture 3">
            <a:extLst>
              <a:ext uri="{FF2B5EF4-FFF2-40B4-BE49-F238E27FC236}">
                <a16:creationId xmlns:a16="http://schemas.microsoft.com/office/drawing/2014/main" id="{84913ED0-F4F7-9642-A1D9-D0EFA221D2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0557" y="4320468"/>
            <a:ext cx="2122558" cy="9450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Inhaltsplatzhalter 2">
            <a:extLst>
              <a:ext uri="{FF2B5EF4-FFF2-40B4-BE49-F238E27FC236}">
                <a16:creationId xmlns:a16="http://schemas.microsoft.com/office/drawing/2014/main" id="{5AF2854D-1F6C-749C-B62B-EE22AF00F7F1}"/>
              </a:ext>
            </a:extLst>
          </p:cNvPr>
          <p:cNvSpPr>
            <a:spLocks noGrp="1"/>
          </p:cNvSpPr>
          <p:nvPr>
            <p:ph idx="1"/>
          </p:nvPr>
        </p:nvSpPr>
        <p:spPr>
          <a:xfrm>
            <a:off x="1872932" y="2395565"/>
            <a:ext cx="7776210" cy="2613071"/>
          </a:xfrm>
        </p:spPr>
        <p:txBody>
          <a:bodyPr/>
          <a:lstStyle/>
          <a:p>
            <a:pPr marL="0" indent="0">
              <a:lnSpc>
                <a:spcPct val="90000"/>
              </a:lnSpc>
              <a:buNone/>
            </a:pPr>
            <a:endParaRPr lang="de-DE" altLang="en-DE" sz="2835"/>
          </a:p>
          <a:p>
            <a:pPr marL="0" indent="0">
              <a:lnSpc>
                <a:spcPct val="90000"/>
              </a:lnSpc>
              <a:buNone/>
            </a:pPr>
            <a:endParaRPr lang="de-DE" altLang="en-DE" sz="2835"/>
          </a:p>
          <a:p>
            <a:pPr marL="0" indent="0">
              <a:lnSpc>
                <a:spcPct val="90000"/>
              </a:lnSpc>
              <a:buNone/>
            </a:pPr>
            <a:endParaRPr lang="de-DE" altLang="en-DE" sz="2835"/>
          </a:p>
          <a:p>
            <a:pPr marL="0" indent="0">
              <a:lnSpc>
                <a:spcPct val="90000"/>
              </a:lnSpc>
              <a:buNone/>
            </a:pPr>
            <a:endParaRPr lang="de-DE" altLang="en-DE" sz="2835"/>
          </a:p>
          <a:p>
            <a:pPr marL="0" indent="0">
              <a:lnSpc>
                <a:spcPct val="90000"/>
              </a:lnSpc>
              <a:buNone/>
            </a:pPr>
            <a:endParaRPr lang="de-DE" altLang="en-DE" sz="2835"/>
          </a:p>
        </p:txBody>
      </p:sp>
      <p:sp>
        <p:nvSpPr>
          <p:cNvPr id="18434" name="Titel 1">
            <a:extLst>
              <a:ext uri="{FF2B5EF4-FFF2-40B4-BE49-F238E27FC236}">
                <a16:creationId xmlns:a16="http://schemas.microsoft.com/office/drawing/2014/main" id="{AE662A0E-7CF6-338F-D03F-876C7FDF34AE}"/>
              </a:ext>
            </a:extLst>
          </p:cNvPr>
          <p:cNvSpPr>
            <a:spLocks noGrp="1"/>
          </p:cNvSpPr>
          <p:nvPr>
            <p:ph type="title"/>
          </p:nvPr>
        </p:nvSpPr>
        <p:spPr/>
        <p:txBody>
          <a:bodyPr/>
          <a:lstStyle/>
          <a:p>
            <a:pPr eaLnBrk="1" hangingPunct="1"/>
            <a:r>
              <a:rPr lang="de-DE" altLang="en-DE" sz="3024" dirty="0"/>
              <a:t>3.3 Erwerb der allgemeinen Hochschulreife mit 2. FS – </a:t>
            </a:r>
            <a:r>
              <a:rPr lang="de-DE" altLang="en-DE" sz="3024" dirty="0">
                <a:solidFill>
                  <a:srgbClr val="1B4B97"/>
                </a:solidFill>
              </a:rPr>
              <a:t>MÖGLICHKEIT 3</a:t>
            </a:r>
            <a:r>
              <a:rPr lang="de-DE" altLang="en-DE" sz="3024" dirty="0"/>
              <a:t>:</a:t>
            </a:r>
          </a:p>
        </p:txBody>
      </p:sp>
      <p:sp>
        <p:nvSpPr>
          <p:cNvPr id="2" name="Inhaltsplatzhalter 2">
            <a:extLst>
              <a:ext uri="{FF2B5EF4-FFF2-40B4-BE49-F238E27FC236}">
                <a16:creationId xmlns:a16="http://schemas.microsoft.com/office/drawing/2014/main" id="{BF8B4CF8-D7A7-AF26-736F-DC3834A22773}"/>
              </a:ext>
            </a:extLst>
          </p:cNvPr>
          <p:cNvSpPr txBox="1">
            <a:spLocks/>
          </p:cNvSpPr>
          <p:nvPr/>
        </p:nvSpPr>
        <p:spPr bwMode="auto">
          <a:xfrm>
            <a:off x="1843987" y="2367993"/>
            <a:ext cx="7834712" cy="3157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2"/>
              </a:buClr>
              <a:buSzPct val="75000"/>
              <a:buFont typeface="Wingdings" panose="05000000000000000000" pitchFamily="2" charset="2"/>
              <a:buChar char="n"/>
              <a:defRPr sz="2400" kern="1200">
                <a:solidFill>
                  <a:schemeClr val="tx1"/>
                </a:solidFill>
                <a:effectLst>
                  <a:outerShdw blurRad="38100" dist="38100" dir="2700000" algn="tl">
                    <a:srgbClr val="C0C0C0"/>
                  </a:outerShdw>
                </a:effectLst>
                <a:latin typeface="+mn-lt"/>
                <a:ea typeface="+mn-ea"/>
                <a:cs typeface="+mn-cs"/>
              </a:defRPr>
            </a:lvl1pPr>
            <a:lvl2pPr marL="742950" indent="-285750" algn="l" rtl="0" fontAlgn="base">
              <a:spcBef>
                <a:spcPct val="20000"/>
              </a:spcBef>
              <a:spcAft>
                <a:spcPct val="0"/>
              </a:spcAft>
              <a:buClr>
                <a:schemeClr val="accent2"/>
              </a:buClr>
              <a:buSzPct val="80000"/>
              <a:buFont typeface="Wingdings" panose="05000000000000000000" pitchFamily="2" charset="2"/>
              <a:buChar char="¨"/>
              <a:defRPr sz="2000" kern="1200">
                <a:solidFill>
                  <a:schemeClr val="tx1"/>
                </a:solidFill>
                <a:effectLst>
                  <a:outerShdw blurRad="38100" dist="38100" dir="2700000" algn="tl">
                    <a:srgbClr val="C0C0C0"/>
                  </a:outerShdw>
                </a:effectLst>
                <a:latin typeface="+mn-lt"/>
                <a:ea typeface="+mn-ea"/>
                <a:cs typeface="+mn-cs"/>
              </a:defRPr>
            </a:lvl2pPr>
            <a:lvl3pPr marL="1143000" indent="-228600" algn="l" rtl="0" fontAlgn="base">
              <a:spcBef>
                <a:spcPct val="20000"/>
              </a:spcBef>
              <a:spcAft>
                <a:spcPct val="0"/>
              </a:spcAft>
              <a:buClr>
                <a:schemeClr val="bg2"/>
              </a:buClr>
              <a:buSzPct val="65000"/>
              <a:buFont typeface="Wingdings" panose="05000000000000000000" pitchFamily="2" charset="2"/>
              <a:buChar char="n"/>
              <a:defRPr kern="1200">
                <a:solidFill>
                  <a:schemeClr val="tx1"/>
                </a:solidFill>
                <a:effectLst>
                  <a:outerShdw blurRad="38100" dist="38100" dir="2700000" algn="tl">
                    <a:srgbClr val="C0C0C0"/>
                  </a:outerShdw>
                </a:effectLst>
                <a:latin typeface="+mn-lt"/>
                <a:ea typeface="+mn-ea"/>
                <a:cs typeface="+mn-cs"/>
              </a:defRPr>
            </a:lvl3pPr>
            <a:lvl4pPr marL="1600200" indent="-228600" algn="l" rtl="0" fontAlgn="base">
              <a:spcBef>
                <a:spcPct val="20000"/>
              </a:spcBef>
              <a:spcAft>
                <a:spcPct val="0"/>
              </a:spcAft>
              <a:buClr>
                <a:schemeClr val="accent2"/>
              </a:buClr>
              <a:buSzPct val="70000"/>
              <a:buFont typeface="Wingdings" panose="05000000000000000000" pitchFamily="2" charset="2"/>
              <a:buChar char="¨"/>
              <a:defRPr sz="2000" kern="1200">
                <a:solidFill>
                  <a:schemeClr val="tx1"/>
                </a:solidFill>
                <a:latin typeface="Arial" panose="020B0604020202020204" pitchFamily="34" charset="0"/>
                <a:ea typeface="+mn-ea"/>
                <a:cs typeface="+mn-cs"/>
              </a:defRPr>
            </a:lvl4pPr>
            <a:lvl5pPr marL="2057400" indent="-228600" algn="l" rtl="0" fontAlgn="base">
              <a:spcBef>
                <a:spcPct val="20000"/>
              </a:spcBef>
              <a:spcAft>
                <a:spcPct val="0"/>
              </a:spcAft>
              <a:buClr>
                <a:schemeClr val="bg2"/>
              </a:buClr>
              <a:buFont typeface="Wingdings" panose="05000000000000000000" pitchFamily="2" charset="2"/>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0000"/>
              </a:lnSpc>
              <a:buFont typeface="Wingdings" panose="05000000000000000000" pitchFamily="2" charset="2"/>
              <a:buNone/>
            </a:pPr>
            <a:r>
              <a:rPr lang="de-DE" altLang="en-DE" sz="2646" b="1" dirty="0"/>
              <a:t>Besuch des Unterrichts in den Wahlpflichtfächern </a:t>
            </a:r>
            <a:r>
              <a:rPr lang="de-DE" altLang="en-DE" sz="2646" b="1" dirty="0">
                <a:solidFill>
                  <a:srgbClr val="AB1080"/>
                </a:solidFill>
              </a:rPr>
              <a:t>Latein</a:t>
            </a:r>
            <a:r>
              <a:rPr lang="de-DE" altLang="en-DE" sz="2646" b="1" dirty="0"/>
              <a:t>, </a:t>
            </a:r>
            <a:r>
              <a:rPr lang="de-DE" altLang="en-DE" sz="2646" b="1" dirty="0">
                <a:solidFill>
                  <a:srgbClr val="AB1080"/>
                </a:solidFill>
              </a:rPr>
              <a:t>Französisch</a:t>
            </a:r>
            <a:r>
              <a:rPr lang="de-DE" altLang="en-DE" sz="2646" b="1" dirty="0"/>
              <a:t> oder </a:t>
            </a:r>
            <a:r>
              <a:rPr lang="de-DE" altLang="en-DE" sz="2646" b="1" dirty="0">
                <a:solidFill>
                  <a:srgbClr val="AB1080"/>
                </a:solidFill>
              </a:rPr>
              <a:t>Spanisch</a:t>
            </a:r>
            <a:r>
              <a:rPr lang="de-DE" altLang="en-DE" sz="2646" b="1" dirty="0"/>
              <a:t> in den Jahrgangsstufen 12 und 13 der FOS/BOS</a:t>
            </a:r>
          </a:p>
          <a:p>
            <a:pPr lvl="1">
              <a:lnSpc>
                <a:spcPct val="90000"/>
              </a:lnSpc>
              <a:buFontTx/>
              <a:buChar char="-"/>
            </a:pPr>
            <a:r>
              <a:rPr lang="de-DE" altLang="en-DE" sz="2457" dirty="0"/>
              <a:t>4 Stunden Unterricht pro Woche</a:t>
            </a:r>
          </a:p>
          <a:p>
            <a:pPr lvl="1">
              <a:lnSpc>
                <a:spcPct val="90000"/>
              </a:lnSpc>
              <a:buFontTx/>
              <a:buChar char="-"/>
            </a:pPr>
            <a:r>
              <a:rPr lang="de-DE" altLang="en-DE" sz="2457" dirty="0"/>
              <a:t>Mindestens eine Halbjahresleistung der 12. Klasse MUSS eingebracht werden</a:t>
            </a:r>
          </a:p>
          <a:p>
            <a:pPr lvl="1">
              <a:lnSpc>
                <a:spcPct val="90000"/>
              </a:lnSpc>
              <a:buFontTx/>
              <a:buChar char="-"/>
            </a:pPr>
            <a:r>
              <a:rPr lang="de-DE" altLang="en-DE" sz="2457" dirty="0"/>
              <a:t>Mindestens die Note 4 im Abschlusszeugnis der 13. Klasse FOS/BOS ( und mindestens 4 NP in 13/2)</a:t>
            </a:r>
          </a:p>
          <a:p>
            <a:pPr lvl="1">
              <a:lnSpc>
                <a:spcPct val="90000"/>
              </a:lnSpc>
              <a:buFontTx/>
              <a:buChar char="-"/>
            </a:pPr>
            <a:endParaRPr lang="de-DE" altLang="en-DE" sz="2457" dirty="0"/>
          </a:p>
          <a:p>
            <a:pPr marL="0" indent="0">
              <a:lnSpc>
                <a:spcPct val="90000"/>
              </a:lnSpc>
              <a:buFont typeface="Wingdings" panose="05000000000000000000" pitchFamily="2" charset="2"/>
              <a:buNone/>
            </a:pPr>
            <a:endParaRPr lang="de-DE" altLang="en-DE" sz="2835" dirty="0"/>
          </a:p>
          <a:p>
            <a:pPr marL="0" indent="0">
              <a:lnSpc>
                <a:spcPct val="90000"/>
              </a:lnSpc>
              <a:buFont typeface="Wingdings" panose="05000000000000000000" pitchFamily="2" charset="2"/>
              <a:buNone/>
            </a:pPr>
            <a:endParaRPr lang="de-DE" altLang="en-DE" sz="2835" dirty="0"/>
          </a:p>
          <a:p>
            <a:pPr marL="0" indent="0">
              <a:lnSpc>
                <a:spcPct val="90000"/>
              </a:lnSpc>
              <a:buFont typeface="Wingdings" panose="05000000000000000000" pitchFamily="2" charset="2"/>
              <a:buNone/>
            </a:pPr>
            <a:endParaRPr lang="de-DE" altLang="en-DE" sz="2835" dirty="0"/>
          </a:p>
          <a:p>
            <a:pPr marL="0" indent="0">
              <a:lnSpc>
                <a:spcPct val="90000"/>
              </a:lnSpc>
              <a:buFont typeface="Wingdings" panose="05000000000000000000" pitchFamily="2" charset="2"/>
              <a:buNone/>
            </a:pPr>
            <a:endParaRPr lang="de-DE" altLang="en-DE" sz="2835" dirty="0"/>
          </a:p>
          <a:p>
            <a:pPr marL="0" indent="0">
              <a:lnSpc>
                <a:spcPct val="90000"/>
              </a:lnSpc>
              <a:buFont typeface="Wingdings" panose="05000000000000000000" pitchFamily="2" charset="2"/>
              <a:buNone/>
            </a:pPr>
            <a:endParaRPr lang="de-DE" altLang="en-DE" sz="2835" dirty="0"/>
          </a:p>
        </p:txBody>
      </p:sp>
    </p:spTree>
    <p:extLst>
      <p:ext uri="{BB962C8B-B14F-4D97-AF65-F5344CB8AC3E}">
        <p14:creationId xmlns:p14="http://schemas.microsoft.com/office/powerpoint/2010/main" val="4039017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CE0A35-F521-054B-A179-31E699BB7312}"/>
              </a:ext>
            </a:extLst>
          </p:cNvPr>
          <p:cNvSpPr>
            <a:spLocks noGrp="1"/>
          </p:cNvSpPr>
          <p:nvPr>
            <p:ph type="title"/>
          </p:nvPr>
        </p:nvSpPr>
        <p:spPr/>
        <p:txBody>
          <a:bodyPr/>
          <a:lstStyle/>
          <a:p>
            <a:r>
              <a:rPr lang="de-DE" dirty="0"/>
              <a:t>Wichtige Hinweise</a:t>
            </a:r>
          </a:p>
        </p:txBody>
      </p:sp>
      <p:sp>
        <p:nvSpPr>
          <p:cNvPr id="3" name="Inhaltsplatzhalter 2">
            <a:extLst>
              <a:ext uri="{FF2B5EF4-FFF2-40B4-BE49-F238E27FC236}">
                <a16:creationId xmlns:a16="http://schemas.microsoft.com/office/drawing/2014/main" id="{D5C3A7A0-D818-4947-BB76-C4094073B762}"/>
              </a:ext>
            </a:extLst>
          </p:cNvPr>
          <p:cNvSpPr>
            <a:spLocks noGrp="1"/>
          </p:cNvSpPr>
          <p:nvPr>
            <p:ph idx="1"/>
          </p:nvPr>
        </p:nvSpPr>
        <p:spPr/>
        <p:txBody>
          <a:bodyPr/>
          <a:lstStyle/>
          <a:p>
            <a:r>
              <a:rPr lang="de-DE" dirty="0"/>
              <a:t>Eine Abmeldung von der zweiten Fremdsprache ist während des Schuljahres NICHT mehr möglich</a:t>
            </a:r>
          </a:p>
          <a:p>
            <a:r>
              <a:rPr lang="de-DE" dirty="0"/>
              <a:t>Die zweite Fremdsprache bedeutet 2 Wochenstunden mehr und zusätzliche Leistungserhebungen</a:t>
            </a:r>
          </a:p>
          <a:p>
            <a:r>
              <a:rPr lang="de-DE" dirty="0"/>
              <a:t>Wenn in der 12. Jahrgangsstufe WPF Spanisch gewählt wurde, muss dies in der 13. Klasse nicht zwingend belegt werden, dann ist aber über diesen Weg das Erreichen der allg. HR nicht möglich </a:t>
            </a:r>
          </a:p>
        </p:txBody>
      </p:sp>
      <p:sp>
        <p:nvSpPr>
          <p:cNvPr id="4" name="Datumsplatzhalter 3">
            <a:extLst>
              <a:ext uri="{FF2B5EF4-FFF2-40B4-BE49-F238E27FC236}">
                <a16:creationId xmlns:a16="http://schemas.microsoft.com/office/drawing/2014/main" id="{11BA3D79-4478-C442-85AE-EC9C0A148577}"/>
              </a:ext>
            </a:extLst>
          </p:cNvPr>
          <p:cNvSpPr>
            <a:spLocks noGrp="1"/>
          </p:cNvSpPr>
          <p:nvPr>
            <p:ph type="dt" sz="half" idx="10"/>
          </p:nvPr>
        </p:nvSpPr>
        <p:spPr/>
        <p:txBody>
          <a:bodyPr/>
          <a:lstStyle/>
          <a:p>
            <a:fld id="{0001B481-9A7B-4E5E-B76C-F0E8EF7E0E61}" type="datetime2">
              <a:rPr lang="de-DE" altLang="de-DE" smtClean="0"/>
              <a:pPr/>
              <a:t>Montag, 20. Juli 2026</a:t>
            </a:fld>
            <a:endParaRPr lang="de-DE" altLang="de-DE"/>
          </a:p>
        </p:txBody>
      </p:sp>
    </p:spTree>
    <p:extLst>
      <p:ext uri="{BB962C8B-B14F-4D97-AF65-F5344CB8AC3E}">
        <p14:creationId xmlns:p14="http://schemas.microsoft.com/office/powerpoint/2010/main" val="2279308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Inhaltsplatzhalter 2">
            <a:extLst>
              <a:ext uri="{FF2B5EF4-FFF2-40B4-BE49-F238E27FC236}">
                <a16:creationId xmlns:a16="http://schemas.microsoft.com/office/drawing/2014/main" id="{DC6E5071-C189-28ED-19B0-31391FB37DAA}"/>
              </a:ext>
            </a:extLst>
          </p:cNvPr>
          <p:cNvSpPr>
            <a:spLocks noGrp="1"/>
          </p:cNvSpPr>
          <p:nvPr>
            <p:ph idx="1"/>
          </p:nvPr>
        </p:nvSpPr>
        <p:spPr>
          <a:xfrm flipH="1">
            <a:off x="1677927" y="3877605"/>
            <a:ext cx="195005" cy="178504"/>
          </a:xfrm>
        </p:spPr>
        <p:txBody>
          <a:bodyPr/>
          <a:lstStyle/>
          <a:p>
            <a:pPr marL="0" indent="0">
              <a:lnSpc>
                <a:spcPct val="90000"/>
              </a:lnSpc>
              <a:buNone/>
            </a:pPr>
            <a:endParaRPr lang="de-DE" altLang="en-DE" sz="2835"/>
          </a:p>
          <a:p>
            <a:pPr marL="0" indent="0">
              <a:lnSpc>
                <a:spcPct val="90000"/>
              </a:lnSpc>
              <a:buNone/>
            </a:pPr>
            <a:endParaRPr lang="de-DE" altLang="en-DE" sz="2835"/>
          </a:p>
          <a:p>
            <a:pPr marL="0" indent="0">
              <a:lnSpc>
                <a:spcPct val="90000"/>
              </a:lnSpc>
              <a:buNone/>
            </a:pPr>
            <a:endParaRPr lang="de-DE" altLang="en-DE" sz="2835"/>
          </a:p>
          <a:p>
            <a:pPr marL="0" indent="0">
              <a:lnSpc>
                <a:spcPct val="90000"/>
              </a:lnSpc>
              <a:buNone/>
            </a:pPr>
            <a:endParaRPr lang="de-DE" altLang="en-DE" sz="2835"/>
          </a:p>
          <a:p>
            <a:pPr marL="0" indent="0">
              <a:lnSpc>
                <a:spcPct val="90000"/>
              </a:lnSpc>
              <a:buNone/>
            </a:pPr>
            <a:endParaRPr lang="de-DE" altLang="en-DE" sz="2835"/>
          </a:p>
        </p:txBody>
      </p:sp>
      <p:sp>
        <p:nvSpPr>
          <p:cNvPr id="20482" name="Titel 1">
            <a:extLst>
              <a:ext uri="{FF2B5EF4-FFF2-40B4-BE49-F238E27FC236}">
                <a16:creationId xmlns:a16="http://schemas.microsoft.com/office/drawing/2014/main" id="{B25721E4-2121-CC1A-73D1-9F47DA48CD75}"/>
              </a:ext>
            </a:extLst>
          </p:cNvPr>
          <p:cNvSpPr>
            <a:spLocks noGrp="1"/>
          </p:cNvSpPr>
          <p:nvPr>
            <p:ph type="title"/>
          </p:nvPr>
        </p:nvSpPr>
        <p:spPr/>
        <p:txBody>
          <a:bodyPr/>
          <a:lstStyle/>
          <a:p>
            <a:pPr eaLnBrk="1" hangingPunct="1"/>
            <a:r>
              <a:rPr lang="de-DE" altLang="en-DE" sz="3024" dirty="0"/>
              <a:t>3.4 Erwerb der allgemeinen Hochschulreife mit 2. FS – </a:t>
            </a:r>
            <a:r>
              <a:rPr lang="de-DE" altLang="en-DE" sz="3024" dirty="0">
                <a:solidFill>
                  <a:srgbClr val="1B4B97"/>
                </a:solidFill>
              </a:rPr>
              <a:t>MÖGLICHKEIT 4</a:t>
            </a:r>
            <a:r>
              <a:rPr lang="de-DE" altLang="en-DE" sz="3024" dirty="0"/>
              <a:t>:</a:t>
            </a:r>
          </a:p>
        </p:txBody>
      </p:sp>
      <p:sp>
        <p:nvSpPr>
          <p:cNvPr id="5" name="Textfeld 4">
            <a:extLst>
              <a:ext uri="{FF2B5EF4-FFF2-40B4-BE49-F238E27FC236}">
                <a16:creationId xmlns:a16="http://schemas.microsoft.com/office/drawing/2014/main" id="{37969719-B2FA-917D-B898-9ABE9AF3BB7C}"/>
              </a:ext>
            </a:extLst>
          </p:cNvPr>
          <p:cNvSpPr txBox="1">
            <a:spLocks noChangeArrowheads="1"/>
          </p:cNvSpPr>
          <p:nvPr/>
        </p:nvSpPr>
        <p:spPr bwMode="auto">
          <a:xfrm>
            <a:off x="1950935" y="2559069"/>
            <a:ext cx="7755209" cy="21281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de-DE" altLang="en-DE" sz="2646" b="1" dirty="0"/>
              <a:t>Ergänzungsprüfung (bestehend aus schriftlichem und mündlichem Teil) in Latein, Französisch, Italienisch, Spanisch oder Russisch mit mindestens der Note 4.</a:t>
            </a:r>
          </a:p>
          <a:p>
            <a:pPr eaLnBrk="1" hangingPunct="1"/>
            <a:endParaRPr lang="de-DE" altLang="en-DE" sz="2646" b="1" dirty="0"/>
          </a:p>
          <a:p>
            <a:pPr eaLnBrk="1" hangingPunct="1"/>
            <a:r>
              <a:rPr lang="de-DE" altLang="en-DE" sz="2646" i="1" dirty="0"/>
              <a:t>(Eigenständige Vorbereitung ohne Unterricht)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415" name="Rectangle 17414">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80" y="0"/>
            <a:ext cx="11519195" cy="64801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17" name="Freeform: Shape 17416">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38289" cy="6480175"/>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09" name="Titel 1">
            <a:extLst>
              <a:ext uri="{FF2B5EF4-FFF2-40B4-BE49-F238E27FC236}">
                <a16:creationId xmlns:a16="http://schemas.microsoft.com/office/drawing/2014/main" id="{7D27E74C-6051-3B63-5043-B455C4F16B7E}"/>
              </a:ext>
            </a:extLst>
          </p:cNvPr>
          <p:cNvSpPr>
            <a:spLocks noGrp="1"/>
          </p:cNvSpPr>
          <p:nvPr>
            <p:ph type="title"/>
          </p:nvPr>
        </p:nvSpPr>
        <p:spPr>
          <a:xfrm>
            <a:off x="649093" y="1090018"/>
            <a:ext cx="3024545" cy="4215386"/>
          </a:xfrm>
        </p:spPr>
        <p:txBody>
          <a:bodyPr>
            <a:normAutofit/>
          </a:bodyPr>
          <a:lstStyle/>
          <a:p>
            <a:r>
              <a:rPr lang="de-DE" altLang="en-DE" dirty="0">
                <a:solidFill>
                  <a:srgbClr val="FFFFFF"/>
                </a:solidFill>
              </a:rPr>
              <a:t>Zweite Fremdsprache </a:t>
            </a:r>
            <a:br>
              <a:rPr lang="de-DE" altLang="en-DE" dirty="0">
                <a:solidFill>
                  <a:srgbClr val="FFFFFF"/>
                </a:solidFill>
              </a:rPr>
            </a:br>
            <a:r>
              <a:rPr lang="de-DE" altLang="en-DE" dirty="0">
                <a:solidFill>
                  <a:srgbClr val="FFFFFF"/>
                </a:solidFill>
              </a:rPr>
              <a:t>Spanisch </a:t>
            </a:r>
            <a:br>
              <a:rPr lang="de-DE" altLang="en-DE" dirty="0">
                <a:solidFill>
                  <a:srgbClr val="FFFFFF"/>
                </a:solidFill>
              </a:rPr>
            </a:br>
            <a:r>
              <a:rPr lang="de-DE" altLang="en-DE" dirty="0">
                <a:solidFill>
                  <a:srgbClr val="FFFFFF"/>
                </a:solidFill>
              </a:rPr>
              <a:t>(Sonderstellung)</a:t>
            </a:r>
          </a:p>
        </p:txBody>
      </p:sp>
      <p:sp>
        <p:nvSpPr>
          <p:cNvPr id="17419" name="Arc 1741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135523" y="2320200"/>
            <a:ext cx="3859057" cy="3858466"/>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7410" name="Inhaltsplatzhalter 2">
            <a:extLst>
              <a:ext uri="{FF2B5EF4-FFF2-40B4-BE49-F238E27FC236}">
                <a16:creationId xmlns:a16="http://schemas.microsoft.com/office/drawing/2014/main" id="{E29A4F73-D090-BD05-12C5-90212B7D141D}"/>
              </a:ext>
            </a:extLst>
          </p:cNvPr>
          <p:cNvSpPr>
            <a:spLocks noGrp="1"/>
          </p:cNvSpPr>
          <p:nvPr>
            <p:ph idx="1"/>
          </p:nvPr>
        </p:nvSpPr>
        <p:spPr>
          <a:xfrm>
            <a:off x="4202937" y="558765"/>
            <a:ext cx="6526994" cy="5277893"/>
          </a:xfrm>
        </p:spPr>
        <p:txBody>
          <a:bodyPr anchor="ctr">
            <a:normAutofit lnSpcReduction="10000"/>
          </a:bodyPr>
          <a:lstStyle/>
          <a:p>
            <a:r>
              <a:rPr lang="de-DE" altLang="en-DE" dirty="0"/>
              <a:t>Ab der 11. Klasse nur im Ausbildungszweig Internationale Wirtschaft und mit Spanisch Anfänger möglich</a:t>
            </a:r>
          </a:p>
          <a:p>
            <a:pPr marL="0" indent="0">
              <a:buNone/>
            </a:pPr>
            <a:r>
              <a:rPr lang="de-DE" altLang="en-DE" dirty="0"/>
              <a:t>	</a:t>
            </a:r>
            <a:r>
              <a:rPr lang="en-GB" dirty="0"/>
              <a:t>	</a:t>
            </a:r>
          </a:p>
          <a:p>
            <a:pPr marL="0" indent="0">
              <a:buNone/>
            </a:pPr>
            <a:endParaRPr lang="en-GB" dirty="0"/>
          </a:p>
          <a:p>
            <a:pPr marL="0" indent="0">
              <a:buNone/>
            </a:pPr>
            <a:endParaRPr lang="en-GB" dirty="0"/>
          </a:p>
          <a:p>
            <a:pPr marL="0" indent="0">
              <a:buNone/>
            </a:pPr>
            <a:r>
              <a:rPr lang="en-GB" dirty="0"/>
              <a:t>	</a:t>
            </a:r>
            <a:r>
              <a:rPr lang="en-GB" dirty="0" err="1"/>
              <a:t>Schüler</a:t>
            </a:r>
            <a:r>
              <a:rPr lang="en-GB" dirty="0"/>
              <a:t> </a:t>
            </a:r>
            <a:r>
              <a:rPr lang="en-GB" dirty="0" err="1"/>
              <a:t>mit</a:t>
            </a:r>
            <a:r>
              <a:rPr lang="en-GB" dirty="0"/>
              <a:t> B1 in </a:t>
            </a:r>
            <a:r>
              <a:rPr lang="en-GB" dirty="0" err="1"/>
              <a:t>Spanisch</a:t>
            </a:r>
            <a:r>
              <a:rPr lang="en-GB" dirty="0"/>
              <a:t> </a:t>
            </a:r>
            <a:r>
              <a:rPr lang="en-GB" dirty="0" err="1"/>
              <a:t>können</a:t>
            </a:r>
            <a:r>
              <a:rPr lang="en-GB" dirty="0"/>
              <a:t> </a:t>
            </a:r>
            <a:r>
              <a:rPr lang="en-GB" dirty="0" err="1"/>
              <a:t>nicht</a:t>
            </a:r>
            <a:r>
              <a:rPr lang="en-GB" dirty="0"/>
              <a:t> 	den Zweig IW </a:t>
            </a:r>
            <a:r>
              <a:rPr lang="en-GB" dirty="0" err="1"/>
              <a:t>besuchen</a:t>
            </a:r>
            <a:r>
              <a:rPr lang="en-GB" dirty="0"/>
              <a:t>!</a:t>
            </a:r>
            <a:endParaRPr lang="en-DE" dirty="0"/>
          </a:p>
          <a:p>
            <a:pPr marL="0" indent="0">
              <a:buNone/>
            </a:pPr>
            <a:endParaRPr lang="de-DE" altLang="en-DE" dirty="0"/>
          </a:p>
          <a:p>
            <a:pPr marL="0" indent="0">
              <a:buNone/>
            </a:pPr>
            <a:endParaRPr lang="en-GB" dirty="0"/>
          </a:p>
          <a:p>
            <a:r>
              <a:rPr lang="en-GB" dirty="0"/>
              <a:t>12. und 13. Klasse </a:t>
            </a:r>
            <a:r>
              <a:rPr lang="en-GB" dirty="0" err="1"/>
              <a:t>Spanisch</a:t>
            </a:r>
            <a:r>
              <a:rPr lang="en-GB" dirty="0"/>
              <a:t> </a:t>
            </a:r>
            <a:r>
              <a:rPr lang="en-GB" dirty="0" err="1"/>
              <a:t>Anfänger</a:t>
            </a:r>
            <a:r>
              <a:rPr lang="en-GB" dirty="0"/>
              <a:t> </a:t>
            </a:r>
            <a:r>
              <a:rPr lang="en-GB" dirty="0" err="1"/>
              <a:t>als</a:t>
            </a:r>
            <a:r>
              <a:rPr lang="en-GB" dirty="0"/>
              <a:t> </a:t>
            </a:r>
            <a:r>
              <a:rPr lang="en-GB" dirty="0" err="1"/>
              <a:t>Wahlpflichtfach</a:t>
            </a:r>
            <a:r>
              <a:rPr lang="en-GB" dirty="0"/>
              <a:t> </a:t>
            </a:r>
            <a:r>
              <a:rPr lang="en-GB" dirty="0" err="1"/>
              <a:t>möglich</a:t>
            </a:r>
            <a:r>
              <a:rPr lang="en-GB" dirty="0"/>
              <a:t> (</a:t>
            </a:r>
            <a:r>
              <a:rPr lang="en-GB" dirty="0" err="1"/>
              <a:t>nicht</a:t>
            </a:r>
            <a:r>
              <a:rPr lang="en-GB" dirty="0"/>
              <a:t> in </a:t>
            </a:r>
            <a:r>
              <a:rPr lang="en-GB" dirty="0" err="1"/>
              <a:t>Internationaler</a:t>
            </a:r>
            <a:r>
              <a:rPr lang="en-GB" dirty="0"/>
              <a:t> </a:t>
            </a:r>
            <a:r>
              <a:rPr lang="en-GB" dirty="0" err="1"/>
              <a:t>Wirtschaft</a:t>
            </a:r>
            <a:r>
              <a:rPr lang="en-GB" dirty="0"/>
              <a:t>)</a:t>
            </a:r>
            <a:endParaRPr lang="de-DE" altLang="en-DE" dirty="0"/>
          </a:p>
        </p:txBody>
      </p:sp>
      <p:pic>
        <p:nvPicPr>
          <p:cNvPr id="7" name="Picture 3">
            <a:extLst>
              <a:ext uri="{FF2B5EF4-FFF2-40B4-BE49-F238E27FC236}">
                <a16:creationId xmlns:a16="http://schemas.microsoft.com/office/drawing/2014/main" id="{3283FCBF-E6CA-9E46-897E-5A65EA7EAE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6106" y="1847687"/>
            <a:ext cx="2122558" cy="9450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2" name="Textfeld 1">
            <a:extLst>
              <a:ext uri="{FF2B5EF4-FFF2-40B4-BE49-F238E27FC236}">
                <a16:creationId xmlns:a16="http://schemas.microsoft.com/office/drawing/2014/main" id="{ED9E2D5F-01F9-B842-9A41-ED8406C635FB}"/>
              </a:ext>
            </a:extLst>
          </p:cNvPr>
          <p:cNvSpPr txBox="1"/>
          <p:nvPr/>
        </p:nvSpPr>
        <p:spPr>
          <a:xfrm>
            <a:off x="196018" y="1735425"/>
            <a:ext cx="3287247" cy="584775"/>
          </a:xfrm>
          <a:prstGeom prst="rect">
            <a:avLst/>
          </a:prstGeom>
          <a:noFill/>
        </p:spPr>
        <p:txBody>
          <a:bodyPr wrap="none" rtlCol="0">
            <a:spAutoFit/>
          </a:bodyPr>
          <a:lstStyle/>
          <a:p>
            <a:r>
              <a:rPr lang="de-DE" dirty="0">
                <a:latin typeface="+mj-lt"/>
              </a:rPr>
              <a:t>Zusammenfassung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O-Regensburg_Master">
  <a:themeElements>
    <a:clrScheme name="BO-Regensburg_Master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altLang="de-DE" sz="32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altLang="de-DE" sz="32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BO-Regensburg_Master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BO-Regensburg_Master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BO-Regensburg_Master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BO-Regensburg_Master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BO-Regensburg_Master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BO-Regensburg_Master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BO-Regensburg_Master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BO-Regensburg_Master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BO-Regensburg_Master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BO-Regensburg_Master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BO-Regensburg_Master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BO-Regensburg_Master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850</Words>
  <Application>Microsoft Office PowerPoint</Application>
  <PresentationFormat>Benutzerdefiniert</PresentationFormat>
  <Paragraphs>116</Paragraphs>
  <Slides>12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12</vt:i4>
      </vt:variant>
    </vt:vector>
  </HeadingPairs>
  <TitlesOfParts>
    <vt:vector size="18" baseType="lpstr">
      <vt:lpstr>Arial</vt:lpstr>
      <vt:lpstr>Calibri</vt:lpstr>
      <vt:lpstr>Gadugi</vt:lpstr>
      <vt:lpstr>Symbol</vt:lpstr>
      <vt:lpstr>Wingdings</vt:lpstr>
      <vt:lpstr>BO-Regensburg_Master</vt:lpstr>
      <vt:lpstr> Erwerb der allgemeinen Hochschulreife durch eine zweite Fremdsprache</vt:lpstr>
      <vt:lpstr>II. Abschlüsse an der FOSBOS Regensburg</vt:lpstr>
      <vt:lpstr>III. Erwerb einer allgemeinen Hochschulreife mit 2. FS</vt:lpstr>
      <vt:lpstr>3.1 Erwerb der allgemeinen Hochschulreife mit 2. Fremdsprache – MÖGLICHKEIT 1:</vt:lpstr>
      <vt:lpstr>3.2 Erwerb der allgemeinen Hochschulreife mit 2. FS – MÖGLICHKEIT 2:</vt:lpstr>
      <vt:lpstr>3.3 Erwerb der allgemeinen Hochschulreife mit 2. FS – MÖGLICHKEIT 3:</vt:lpstr>
      <vt:lpstr>Wichtige Hinweise</vt:lpstr>
      <vt:lpstr>3.4 Erwerb der allgemeinen Hochschulreife mit 2. FS – MÖGLICHKEIT 4:</vt:lpstr>
      <vt:lpstr>Zweite Fremdsprache  Spanisch  (Sonderstellung)</vt:lpstr>
      <vt:lpstr>  Zweite Fremdsprache WPF (Spanisch, Latein, Französisch) :</vt:lpstr>
      <vt:lpstr>Zweite Fremdsprache  WPF (Spanisch, Latein, Französisch) :</vt:lpstr>
      <vt:lpstr>Fortgeführte Fremdsprache (Französisch)</vt:lpstr>
    </vt:vector>
  </TitlesOfParts>
  <Company>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User1</dc:creator>
  <cp:lastModifiedBy>Voelkl Michael</cp:lastModifiedBy>
  <cp:revision>146</cp:revision>
  <cp:lastPrinted>2023-10-11T08:02:11Z</cp:lastPrinted>
  <dcterms:created xsi:type="dcterms:W3CDTF">2017-02-17T15:34:26Z</dcterms:created>
  <dcterms:modified xsi:type="dcterms:W3CDTF">2026-07-20T12:11:24Z</dcterms:modified>
</cp:coreProperties>
</file>